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4"/>
  </p:sldMasterIdLst>
  <p:notesMasterIdLst>
    <p:notesMasterId r:id="rId32"/>
  </p:notesMasterIdLst>
  <p:sldIdLst>
    <p:sldId id="358" r:id="rId5"/>
    <p:sldId id="394" r:id="rId6"/>
    <p:sldId id="383" r:id="rId7"/>
    <p:sldId id="364" r:id="rId8"/>
    <p:sldId id="295" r:id="rId9"/>
    <p:sldId id="356" r:id="rId10"/>
    <p:sldId id="385" r:id="rId11"/>
    <p:sldId id="277" r:id="rId12"/>
    <p:sldId id="300" r:id="rId13"/>
    <p:sldId id="280" r:id="rId14"/>
    <p:sldId id="389" r:id="rId15"/>
    <p:sldId id="390" r:id="rId16"/>
    <p:sldId id="377" r:id="rId17"/>
    <p:sldId id="371" r:id="rId18"/>
    <p:sldId id="388" r:id="rId19"/>
    <p:sldId id="375" r:id="rId20"/>
    <p:sldId id="376" r:id="rId21"/>
    <p:sldId id="281" r:id="rId22"/>
    <p:sldId id="391" r:id="rId23"/>
    <p:sldId id="269" r:id="rId24"/>
    <p:sldId id="272" r:id="rId25"/>
    <p:sldId id="273" r:id="rId26"/>
    <p:sldId id="392" r:id="rId27"/>
    <p:sldId id="282" r:id="rId28"/>
    <p:sldId id="379" r:id="rId29"/>
    <p:sldId id="393" r:id="rId30"/>
    <p:sldId id="286" r:id="rId31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3ABAA8-C002-43EE-9E4D-1DE4CD71607B}" v="98" dt="2023-09-12T11:34:42.391"/>
    <p1510:client id="{55069DFD-6637-4369-9245-2E0370E744B6}" v="11" dt="2023-09-12T02:05:04.858"/>
    <p1510:client id="{6716F6DD-0DD1-4C8B-987B-2E2D1B372F17}" v="747" dt="2023-09-12T11:47:53.055"/>
    <p1510:client id="{C3D1F792-7066-4B16-A684-E050F61946CB}" v="10" dt="2023-09-11T17:39:45.2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O, MARILYN" userId="S::mrusso@cbsd.org::3d271274-f08c-4e91-9e07-236e3b147642" providerId="AD" clId="Web-{C3D1F792-7066-4B16-A684-E050F61946CB}"/>
    <pc:docChg chg="modSld">
      <pc:chgData name="RUSSO, MARILYN" userId="S::mrusso@cbsd.org::3d271274-f08c-4e91-9e07-236e3b147642" providerId="AD" clId="Web-{C3D1F792-7066-4B16-A684-E050F61946CB}" dt="2023-09-11T17:39:45.292" v="9" actId="20577"/>
      <pc:docMkLst>
        <pc:docMk/>
      </pc:docMkLst>
      <pc:sldChg chg="modSp">
        <pc:chgData name="RUSSO, MARILYN" userId="S::mrusso@cbsd.org::3d271274-f08c-4e91-9e07-236e3b147642" providerId="AD" clId="Web-{C3D1F792-7066-4B16-A684-E050F61946CB}" dt="2023-09-11T17:39:45.292" v="9" actId="20577"/>
        <pc:sldMkLst>
          <pc:docMk/>
          <pc:sldMk cId="3678298502" sldId="393"/>
        </pc:sldMkLst>
        <pc:spChg chg="mod">
          <ac:chgData name="RUSSO, MARILYN" userId="S::mrusso@cbsd.org::3d271274-f08c-4e91-9e07-236e3b147642" providerId="AD" clId="Web-{C3D1F792-7066-4B16-A684-E050F61946CB}" dt="2023-09-11T17:39:45.292" v="9" actId="20577"/>
          <ac:spMkLst>
            <pc:docMk/>
            <pc:sldMk cId="3678298502" sldId="393"/>
            <ac:spMk id="3" creationId="{E96BEC25-2A12-AEE3-102E-81CFE038C10A}"/>
          </ac:spMkLst>
        </pc:spChg>
      </pc:sldChg>
    </pc:docChg>
  </pc:docChgLst>
  <pc:docChgLst>
    <pc:chgData name="MOUSTAKAS, GEORGE" userId="3451e2b3-b716-4852-bafe-0ca87224e052" providerId="ADAL" clId="{55069DFD-6637-4369-9245-2E0370E744B6}"/>
    <pc:docChg chg="modSld">
      <pc:chgData name="MOUSTAKAS, GEORGE" userId="3451e2b3-b716-4852-bafe-0ca87224e052" providerId="ADAL" clId="{55069DFD-6637-4369-9245-2E0370E744B6}" dt="2023-09-12T02:04:00.701" v="0" actId="688"/>
      <pc:docMkLst>
        <pc:docMk/>
      </pc:docMkLst>
      <pc:sldChg chg="modSp mod">
        <pc:chgData name="MOUSTAKAS, GEORGE" userId="3451e2b3-b716-4852-bafe-0ca87224e052" providerId="ADAL" clId="{55069DFD-6637-4369-9245-2E0370E744B6}" dt="2023-09-12T02:04:00.701" v="0" actId="688"/>
        <pc:sldMkLst>
          <pc:docMk/>
          <pc:sldMk cId="1059095186" sldId="375"/>
        </pc:sldMkLst>
        <pc:picChg chg="mod">
          <ac:chgData name="MOUSTAKAS, GEORGE" userId="3451e2b3-b716-4852-bafe-0ca87224e052" providerId="ADAL" clId="{55069DFD-6637-4369-9245-2E0370E744B6}" dt="2023-09-12T02:04:00.701" v="0" actId="688"/>
          <ac:picMkLst>
            <pc:docMk/>
            <pc:sldMk cId="1059095186" sldId="375"/>
            <ac:picMk id="6" creationId="{489B7591-5CAA-8029-D132-AC0656D5E744}"/>
          </ac:picMkLst>
        </pc:picChg>
      </pc:sldChg>
    </pc:docChg>
  </pc:docChgLst>
  <pc:docChgLst>
    <pc:chgData name="MOUSTAKAS, GEORGE" userId="3451e2b3-b716-4852-bafe-0ca87224e052" providerId="ADAL" clId="{6716F6DD-0DD1-4C8B-987B-2E2D1B372F17}"/>
    <pc:docChg chg="undo custSel addSld delSld modSld">
      <pc:chgData name="MOUSTAKAS, GEORGE" userId="3451e2b3-b716-4852-bafe-0ca87224e052" providerId="ADAL" clId="{6716F6DD-0DD1-4C8B-987B-2E2D1B372F17}" dt="2023-09-12T12:00:51.614" v="1384" actId="21"/>
      <pc:docMkLst>
        <pc:docMk/>
      </pc:docMkLst>
      <pc:sldChg chg="del">
        <pc:chgData name="MOUSTAKAS, GEORGE" userId="3451e2b3-b716-4852-bafe-0ca87224e052" providerId="ADAL" clId="{6716F6DD-0DD1-4C8B-987B-2E2D1B372F17}" dt="2023-09-08T12:29:38.708" v="725" actId="2696"/>
        <pc:sldMkLst>
          <pc:docMk/>
          <pc:sldMk cId="2038358901" sldId="266"/>
        </pc:sldMkLst>
      </pc:sldChg>
      <pc:sldChg chg="modSp mod">
        <pc:chgData name="MOUSTAKAS, GEORGE" userId="3451e2b3-b716-4852-bafe-0ca87224e052" providerId="ADAL" clId="{6716F6DD-0DD1-4C8B-987B-2E2D1B372F17}" dt="2023-09-11T17:27:03.250" v="1185" actId="20577"/>
        <pc:sldMkLst>
          <pc:docMk/>
          <pc:sldMk cId="3624778313" sldId="286"/>
        </pc:sldMkLst>
        <pc:spChg chg="mod">
          <ac:chgData name="MOUSTAKAS, GEORGE" userId="3451e2b3-b716-4852-bafe-0ca87224e052" providerId="ADAL" clId="{6716F6DD-0DD1-4C8B-987B-2E2D1B372F17}" dt="2023-09-11T17:27:03.250" v="1185" actId="20577"/>
          <ac:spMkLst>
            <pc:docMk/>
            <pc:sldMk cId="3624778313" sldId="286"/>
            <ac:spMk id="3" creationId="{7D25257B-0E5E-4DDA-AA5B-54B065A6573A}"/>
          </ac:spMkLst>
        </pc:spChg>
      </pc:sldChg>
      <pc:sldChg chg="modSp mod">
        <pc:chgData name="MOUSTAKAS, GEORGE" userId="3451e2b3-b716-4852-bafe-0ca87224e052" providerId="ADAL" clId="{6716F6DD-0DD1-4C8B-987B-2E2D1B372F17}" dt="2023-09-11T17:06:03.775" v="1184" actId="20577"/>
        <pc:sldMkLst>
          <pc:docMk/>
          <pc:sldMk cId="2372838260" sldId="358"/>
        </pc:sldMkLst>
        <pc:spChg chg="mod">
          <ac:chgData name="MOUSTAKAS, GEORGE" userId="3451e2b3-b716-4852-bafe-0ca87224e052" providerId="ADAL" clId="{6716F6DD-0DD1-4C8B-987B-2E2D1B372F17}" dt="2023-09-11T17:06:03.775" v="1184" actId="20577"/>
          <ac:spMkLst>
            <pc:docMk/>
            <pc:sldMk cId="2372838260" sldId="358"/>
            <ac:spMk id="2" creationId="{EF6B80E8-0E3F-44D9-88F9-13915F67460F}"/>
          </ac:spMkLst>
        </pc:spChg>
      </pc:sldChg>
      <pc:sldChg chg="modSp del">
        <pc:chgData name="MOUSTAKAS, GEORGE" userId="3451e2b3-b716-4852-bafe-0ca87224e052" providerId="ADAL" clId="{6716F6DD-0DD1-4C8B-987B-2E2D1B372F17}" dt="2023-09-06T18:54:39.584" v="575" actId="47"/>
        <pc:sldMkLst>
          <pc:docMk/>
          <pc:sldMk cId="1017207561" sldId="359"/>
        </pc:sldMkLst>
        <pc:graphicFrameChg chg="mod">
          <ac:chgData name="MOUSTAKAS, GEORGE" userId="3451e2b3-b716-4852-bafe-0ca87224e052" providerId="ADAL" clId="{6716F6DD-0DD1-4C8B-987B-2E2D1B372F17}" dt="2023-09-06T18:54:15.315" v="574"/>
          <ac:graphicFrameMkLst>
            <pc:docMk/>
            <pc:sldMk cId="1017207561" sldId="359"/>
            <ac:graphicFrameMk id="5" creationId="{0C65D784-B73D-4184-A6B2-33E8DE75DCAE}"/>
          </ac:graphicFrameMkLst>
        </pc:graphicFrameChg>
      </pc:sldChg>
      <pc:sldChg chg="del">
        <pc:chgData name="MOUSTAKAS, GEORGE" userId="3451e2b3-b716-4852-bafe-0ca87224e052" providerId="ADAL" clId="{6716F6DD-0DD1-4C8B-987B-2E2D1B372F17}" dt="2023-09-08T12:29:30.344" v="724" actId="2696"/>
        <pc:sldMkLst>
          <pc:docMk/>
          <pc:sldMk cId="888847161" sldId="361"/>
        </pc:sldMkLst>
      </pc:sldChg>
      <pc:sldChg chg="addSp delSp modSp mod">
        <pc:chgData name="MOUSTAKAS, GEORGE" userId="3451e2b3-b716-4852-bafe-0ca87224e052" providerId="ADAL" clId="{6716F6DD-0DD1-4C8B-987B-2E2D1B372F17}" dt="2023-09-07T13:50:15.734" v="721" actId="14100"/>
        <pc:sldMkLst>
          <pc:docMk/>
          <pc:sldMk cId="1530432035" sldId="364"/>
        </pc:sldMkLst>
        <pc:picChg chg="add mod">
          <ac:chgData name="MOUSTAKAS, GEORGE" userId="3451e2b3-b716-4852-bafe-0ca87224e052" providerId="ADAL" clId="{6716F6DD-0DD1-4C8B-987B-2E2D1B372F17}" dt="2023-09-07T13:50:15.734" v="721" actId="14100"/>
          <ac:picMkLst>
            <pc:docMk/>
            <pc:sldMk cId="1530432035" sldId="364"/>
            <ac:picMk id="8" creationId="{35FE155A-B317-1854-7F4B-9649E120998A}"/>
          </ac:picMkLst>
        </pc:picChg>
        <pc:picChg chg="add del mod">
          <ac:chgData name="MOUSTAKAS, GEORGE" userId="3451e2b3-b716-4852-bafe-0ca87224e052" providerId="ADAL" clId="{6716F6DD-0DD1-4C8B-987B-2E2D1B372F17}" dt="2023-09-06T18:40:52.072" v="86" actId="478"/>
          <ac:picMkLst>
            <pc:docMk/>
            <pc:sldMk cId="1530432035" sldId="364"/>
            <ac:picMk id="8" creationId="{4771A374-75C1-8A57-8B97-C452F1800FC1}"/>
          </ac:picMkLst>
        </pc:picChg>
        <pc:picChg chg="add del mod">
          <ac:chgData name="MOUSTAKAS, GEORGE" userId="3451e2b3-b716-4852-bafe-0ca87224e052" providerId="ADAL" clId="{6716F6DD-0DD1-4C8B-987B-2E2D1B372F17}" dt="2023-09-07T13:39:01.354" v="717" actId="478"/>
          <ac:picMkLst>
            <pc:docMk/>
            <pc:sldMk cId="1530432035" sldId="364"/>
            <ac:picMk id="10" creationId="{2089BC38-71A0-1B4E-42B3-24D5828573BE}"/>
          </ac:picMkLst>
        </pc:picChg>
      </pc:sldChg>
      <pc:sldChg chg="del">
        <pc:chgData name="MOUSTAKAS, GEORGE" userId="3451e2b3-b716-4852-bafe-0ca87224e052" providerId="ADAL" clId="{6716F6DD-0DD1-4C8B-987B-2E2D1B372F17}" dt="2023-09-06T18:47:35.136" v="92" actId="47"/>
        <pc:sldMkLst>
          <pc:docMk/>
          <pc:sldMk cId="591128496" sldId="367"/>
        </pc:sldMkLst>
      </pc:sldChg>
      <pc:sldChg chg="addSp modSp mod">
        <pc:chgData name="MOUSTAKAS, GEORGE" userId="3451e2b3-b716-4852-bafe-0ca87224e052" providerId="ADAL" clId="{6716F6DD-0DD1-4C8B-987B-2E2D1B372F17}" dt="2023-09-11T16:57:49.566" v="1173" actId="14100"/>
        <pc:sldMkLst>
          <pc:docMk/>
          <pc:sldMk cId="1059095186" sldId="375"/>
        </pc:sldMkLst>
        <pc:spChg chg="mod">
          <ac:chgData name="MOUSTAKAS, GEORGE" userId="3451e2b3-b716-4852-bafe-0ca87224e052" providerId="ADAL" clId="{6716F6DD-0DD1-4C8B-987B-2E2D1B372F17}" dt="2023-09-06T18:43:24.271" v="91" actId="20577"/>
          <ac:spMkLst>
            <pc:docMk/>
            <pc:sldMk cId="1059095186" sldId="375"/>
            <ac:spMk id="4" creationId="{AF6D3124-1C1E-4180-8044-418861952DD2}"/>
          </ac:spMkLst>
        </pc:spChg>
        <pc:picChg chg="add mod">
          <ac:chgData name="MOUSTAKAS, GEORGE" userId="3451e2b3-b716-4852-bafe-0ca87224e052" providerId="ADAL" clId="{6716F6DD-0DD1-4C8B-987B-2E2D1B372F17}" dt="2023-09-11T16:57:49.566" v="1173" actId="14100"/>
          <ac:picMkLst>
            <pc:docMk/>
            <pc:sldMk cId="1059095186" sldId="375"/>
            <ac:picMk id="7" creationId="{D5A1486A-6271-A6E0-3601-0BD3F6EEF9F0}"/>
          </ac:picMkLst>
        </pc:picChg>
      </pc:sldChg>
      <pc:sldChg chg="delSp modSp mod delAnim">
        <pc:chgData name="MOUSTAKAS, GEORGE" userId="3451e2b3-b716-4852-bafe-0ca87224e052" providerId="ADAL" clId="{6716F6DD-0DD1-4C8B-987B-2E2D1B372F17}" dt="2023-09-12T12:00:51.614" v="1384" actId="21"/>
        <pc:sldMkLst>
          <pc:docMk/>
          <pc:sldMk cId="3617549753" sldId="377"/>
        </pc:sldMkLst>
        <pc:spChg chg="mod">
          <ac:chgData name="MOUSTAKAS, GEORGE" userId="3451e2b3-b716-4852-bafe-0ca87224e052" providerId="ADAL" clId="{6716F6DD-0DD1-4C8B-987B-2E2D1B372F17}" dt="2023-09-12T12:00:43.682" v="1383" actId="5793"/>
          <ac:spMkLst>
            <pc:docMk/>
            <pc:sldMk cId="3617549753" sldId="377"/>
            <ac:spMk id="6" creationId="{435B5984-A2C0-492F-9BA3-58D3D4B3ECCE}"/>
          </ac:spMkLst>
        </pc:spChg>
        <pc:picChg chg="del">
          <ac:chgData name="MOUSTAKAS, GEORGE" userId="3451e2b3-b716-4852-bafe-0ca87224e052" providerId="ADAL" clId="{6716F6DD-0DD1-4C8B-987B-2E2D1B372F17}" dt="2023-09-12T12:00:51.614" v="1384" actId="21"/>
          <ac:picMkLst>
            <pc:docMk/>
            <pc:sldMk cId="3617549753" sldId="377"/>
            <ac:picMk id="2" creationId="{B60C378B-E583-594B-273F-CC54F0774B61}"/>
          </ac:picMkLst>
        </pc:picChg>
      </pc:sldChg>
      <pc:sldChg chg="addSp delSp modSp new mod">
        <pc:chgData name="MOUSTAKAS, GEORGE" userId="3451e2b3-b716-4852-bafe-0ca87224e052" providerId="ADAL" clId="{6716F6DD-0DD1-4C8B-987B-2E2D1B372F17}" dt="2023-09-07T14:11:50.207" v="723" actId="14100"/>
        <pc:sldMkLst>
          <pc:docMk/>
          <pc:sldMk cId="974765465" sldId="392"/>
        </pc:sldMkLst>
        <pc:spChg chg="mod">
          <ac:chgData name="MOUSTAKAS, GEORGE" userId="3451e2b3-b716-4852-bafe-0ca87224e052" providerId="ADAL" clId="{6716F6DD-0DD1-4C8B-987B-2E2D1B372F17}" dt="2023-09-07T13:32:23.794" v="716" actId="255"/>
          <ac:spMkLst>
            <pc:docMk/>
            <pc:sldMk cId="974765465" sldId="392"/>
            <ac:spMk id="2" creationId="{286D6158-189D-4B59-5A7C-7B389E1E7B1B}"/>
          </ac:spMkLst>
        </pc:spChg>
        <pc:spChg chg="del">
          <ac:chgData name="MOUSTAKAS, GEORGE" userId="3451e2b3-b716-4852-bafe-0ca87224e052" providerId="ADAL" clId="{6716F6DD-0DD1-4C8B-987B-2E2D1B372F17}" dt="2023-09-07T13:25:15.163" v="578" actId="22"/>
          <ac:spMkLst>
            <pc:docMk/>
            <pc:sldMk cId="974765465" sldId="392"/>
            <ac:spMk id="3" creationId="{E7542E99-2A8D-F775-5A51-EC761C388435}"/>
          </ac:spMkLst>
        </pc:spChg>
        <pc:picChg chg="add mod ord">
          <ac:chgData name="MOUSTAKAS, GEORGE" userId="3451e2b3-b716-4852-bafe-0ca87224e052" providerId="ADAL" clId="{6716F6DD-0DD1-4C8B-987B-2E2D1B372F17}" dt="2023-09-07T14:11:50.207" v="723" actId="14100"/>
          <ac:picMkLst>
            <pc:docMk/>
            <pc:sldMk cId="974765465" sldId="392"/>
            <ac:picMk id="5" creationId="{A4E86593-E656-33DB-065E-9FB9E032D488}"/>
          </ac:picMkLst>
        </pc:picChg>
      </pc:sldChg>
      <pc:sldChg chg="modSp new mod">
        <pc:chgData name="MOUSTAKAS, GEORGE" userId="3451e2b3-b716-4852-bafe-0ca87224e052" providerId="ADAL" clId="{6716F6DD-0DD1-4C8B-987B-2E2D1B372F17}" dt="2023-09-11T16:55:40.626" v="1168" actId="20577"/>
        <pc:sldMkLst>
          <pc:docMk/>
          <pc:sldMk cId="3678298502" sldId="393"/>
        </pc:sldMkLst>
        <pc:spChg chg="mod">
          <ac:chgData name="MOUSTAKAS, GEORGE" userId="3451e2b3-b716-4852-bafe-0ca87224e052" providerId="ADAL" clId="{6716F6DD-0DD1-4C8B-987B-2E2D1B372F17}" dt="2023-09-08T12:37:15.545" v="1110" actId="20577"/>
          <ac:spMkLst>
            <pc:docMk/>
            <pc:sldMk cId="3678298502" sldId="393"/>
            <ac:spMk id="2" creationId="{34BE472A-0B8F-E5AB-14F1-5824D004D123}"/>
          </ac:spMkLst>
        </pc:spChg>
        <pc:spChg chg="mod">
          <ac:chgData name="MOUSTAKAS, GEORGE" userId="3451e2b3-b716-4852-bafe-0ca87224e052" providerId="ADAL" clId="{6716F6DD-0DD1-4C8B-987B-2E2D1B372F17}" dt="2023-09-11T16:55:40.626" v="1168" actId="20577"/>
          <ac:spMkLst>
            <pc:docMk/>
            <pc:sldMk cId="3678298502" sldId="393"/>
            <ac:spMk id="3" creationId="{E96BEC25-2A12-AEE3-102E-81CFE038C10A}"/>
          </ac:spMkLst>
        </pc:spChg>
      </pc:sldChg>
      <pc:sldChg chg="modSp new mod">
        <pc:chgData name="MOUSTAKAS, GEORGE" userId="3451e2b3-b716-4852-bafe-0ca87224e052" providerId="ADAL" clId="{6716F6DD-0DD1-4C8B-987B-2E2D1B372F17}" dt="2023-09-12T11:28:02.250" v="1236" actId="20577"/>
        <pc:sldMkLst>
          <pc:docMk/>
          <pc:sldMk cId="761378849" sldId="394"/>
        </pc:sldMkLst>
        <pc:spChg chg="mod">
          <ac:chgData name="MOUSTAKAS, GEORGE" userId="3451e2b3-b716-4852-bafe-0ca87224e052" providerId="ADAL" clId="{6716F6DD-0DD1-4C8B-987B-2E2D1B372F17}" dt="2023-09-11T18:22:49.710" v="1207" actId="122"/>
          <ac:spMkLst>
            <pc:docMk/>
            <pc:sldMk cId="761378849" sldId="394"/>
            <ac:spMk id="2" creationId="{43D6B677-8D64-0F07-143D-D43F0A0DDEAF}"/>
          </ac:spMkLst>
        </pc:spChg>
        <pc:spChg chg="mod">
          <ac:chgData name="MOUSTAKAS, GEORGE" userId="3451e2b3-b716-4852-bafe-0ca87224e052" providerId="ADAL" clId="{6716F6DD-0DD1-4C8B-987B-2E2D1B372F17}" dt="2023-09-12T11:28:02.250" v="1236" actId="20577"/>
          <ac:spMkLst>
            <pc:docMk/>
            <pc:sldMk cId="761378849" sldId="394"/>
            <ac:spMk id="3" creationId="{2E512D85-601C-8D89-26C8-4CEA443552D2}"/>
          </ac:spMkLst>
        </pc:spChg>
      </pc:sldChg>
      <pc:sldChg chg="addSp delSp new del mod">
        <pc:chgData name="MOUSTAKAS, GEORGE" userId="3451e2b3-b716-4852-bafe-0ca87224e052" providerId="ADAL" clId="{6716F6DD-0DD1-4C8B-987B-2E2D1B372F17}" dt="2023-09-11T18:20:29.793" v="1189" actId="680"/>
        <pc:sldMkLst>
          <pc:docMk/>
          <pc:sldMk cId="2027792881" sldId="394"/>
        </pc:sldMkLst>
        <pc:spChg chg="add del">
          <ac:chgData name="MOUSTAKAS, GEORGE" userId="3451e2b3-b716-4852-bafe-0ca87224e052" providerId="ADAL" clId="{6716F6DD-0DD1-4C8B-987B-2E2D1B372F17}" dt="2023-09-11T18:20:28.977" v="1188" actId="22"/>
          <ac:spMkLst>
            <pc:docMk/>
            <pc:sldMk cId="2027792881" sldId="394"/>
            <ac:spMk id="5" creationId="{4FC36D7B-4F4C-E8E7-CA66-5DEE1A901BEF}"/>
          </ac:spMkLst>
        </pc:spChg>
      </pc:sldChg>
    </pc:docChg>
  </pc:docChgLst>
  <pc:docChgLst>
    <pc:chgData name="JONES, MELANIE" userId="26681dbc-e5d8-4034-92a1-99110d33cd34" providerId="ADAL" clId="{2C3ABAA8-C002-43EE-9E4D-1DE4CD71607B}"/>
    <pc:docChg chg="custSel modSld">
      <pc:chgData name="JONES, MELANIE" userId="26681dbc-e5d8-4034-92a1-99110d33cd34" providerId="ADAL" clId="{2C3ABAA8-C002-43EE-9E4D-1DE4CD71607B}" dt="2023-09-12T11:34:42.391" v="172" actId="20577"/>
      <pc:docMkLst>
        <pc:docMk/>
      </pc:docMkLst>
      <pc:sldChg chg="mod modShow">
        <pc:chgData name="JONES, MELANIE" userId="26681dbc-e5d8-4034-92a1-99110d33cd34" providerId="ADAL" clId="{2C3ABAA8-C002-43EE-9E4D-1DE4CD71607B}" dt="2023-09-07T16:25:44.934" v="2" actId="729"/>
        <pc:sldMkLst>
          <pc:docMk/>
          <pc:sldMk cId="2038358901" sldId="266"/>
        </pc:sldMkLst>
      </pc:sldChg>
      <pc:sldChg chg="addSp delSp modSp mod">
        <pc:chgData name="JONES, MELANIE" userId="26681dbc-e5d8-4034-92a1-99110d33cd34" providerId="ADAL" clId="{2C3ABAA8-C002-43EE-9E4D-1DE4CD71607B}" dt="2023-09-07T17:27:14.609" v="64" actId="478"/>
        <pc:sldMkLst>
          <pc:docMk/>
          <pc:sldMk cId="690745842" sldId="272"/>
        </pc:sldMkLst>
        <pc:picChg chg="del mod">
          <ac:chgData name="JONES, MELANIE" userId="26681dbc-e5d8-4034-92a1-99110d33cd34" providerId="ADAL" clId="{2C3ABAA8-C002-43EE-9E4D-1DE4CD71607B}" dt="2023-09-07T17:25:23.668" v="55" actId="478"/>
          <ac:picMkLst>
            <pc:docMk/>
            <pc:sldMk cId="690745842" sldId="272"/>
            <ac:picMk id="2" creationId="{0E48AA66-0BDE-4023-BFC5-9701F00F041D}"/>
          </ac:picMkLst>
        </pc:picChg>
        <pc:picChg chg="add mod">
          <ac:chgData name="JONES, MELANIE" userId="26681dbc-e5d8-4034-92a1-99110d33cd34" providerId="ADAL" clId="{2C3ABAA8-C002-43EE-9E4D-1DE4CD71607B}" dt="2023-09-07T17:25:25.788" v="56"/>
          <ac:picMkLst>
            <pc:docMk/>
            <pc:sldMk cId="690745842" sldId="272"/>
            <ac:picMk id="6" creationId="{7FC967B8-FBAC-C7FB-C7CF-F24892F3DCB2}"/>
          </ac:picMkLst>
        </pc:picChg>
        <pc:picChg chg="add del mod">
          <ac:chgData name="JONES, MELANIE" userId="26681dbc-e5d8-4034-92a1-99110d33cd34" providerId="ADAL" clId="{2C3ABAA8-C002-43EE-9E4D-1DE4CD71607B}" dt="2023-09-07T17:25:41.333" v="59" actId="478"/>
          <ac:picMkLst>
            <pc:docMk/>
            <pc:sldMk cId="690745842" sldId="272"/>
            <ac:picMk id="8" creationId="{9C54BFCC-B975-0CE8-E1EE-930E55D0A033}"/>
          </ac:picMkLst>
        </pc:picChg>
        <pc:picChg chg="add mod">
          <ac:chgData name="JONES, MELANIE" userId="26681dbc-e5d8-4034-92a1-99110d33cd34" providerId="ADAL" clId="{2C3ABAA8-C002-43EE-9E4D-1DE4CD71607B}" dt="2023-09-07T17:27:11.680" v="63" actId="14100"/>
          <ac:picMkLst>
            <pc:docMk/>
            <pc:sldMk cId="690745842" sldId="272"/>
            <ac:picMk id="21" creationId="{BB5788A2-3BE3-F50C-8174-F6F8574BD38A}"/>
          </ac:picMkLst>
        </pc:picChg>
        <pc:inkChg chg="del">
          <ac:chgData name="JONES, MELANIE" userId="26681dbc-e5d8-4034-92a1-99110d33cd34" providerId="ADAL" clId="{2C3ABAA8-C002-43EE-9E4D-1DE4CD71607B}" dt="2023-09-07T17:27:14.609" v="64" actId="478"/>
          <ac:inkMkLst>
            <pc:docMk/>
            <pc:sldMk cId="690745842" sldId="272"/>
            <ac:inkMk id="5" creationId="{5CFA0476-1E8F-42D0-9244-AAA30BF438CA}"/>
          </ac:inkMkLst>
        </pc:inkChg>
      </pc:sldChg>
      <pc:sldChg chg="addSp delSp modSp mod modTransition delAnim">
        <pc:chgData name="JONES, MELANIE" userId="26681dbc-e5d8-4034-92a1-99110d33cd34" providerId="ADAL" clId="{2C3ABAA8-C002-43EE-9E4D-1DE4CD71607B}" dt="2023-09-07T17:56:57.337" v="73"/>
        <pc:sldMkLst>
          <pc:docMk/>
          <pc:sldMk cId="2706334585" sldId="273"/>
        </pc:sldMkLst>
        <pc:picChg chg="del">
          <ac:chgData name="JONES, MELANIE" userId="26681dbc-e5d8-4034-92a1-99110d33cd34" providerId="ADAL" clId="{2C3ABAA8-C002-43EE-9E4D-1DE4CD71607B}" dt="2023-09-07T17:51:31.529" v="65" actId="478"/>
          <ac:picMkLst>
            <pc:docMk/>
            <pc:sldMk cId="2706334585" sldId="273"/>
            <ac:picMk id="3" creationId="{18BFEF89-7C59-1FC0-F11B-EC0DF410B465}"/>
          </ac:picMkLst>
        </pc:picChg>
        <pc:picChg chg="add del mod">
          <ac:chgData name="JONES, MELANIE" userId="26681dbc-e5d8-4034-92a1-99110d33cd34" providerId="ADAL" clId="{2C3ABAA8-C002-43EE-9E4D-1DE4CD71607B}" dt="2023-09-07T17:53:34.678" v="68" actId="478"/>
          <ac:picMkLst>
            <pc:docMk/>
            <pc:sldMk cId="2706334585" sldId="273"/>
            <ac:picMk id="10" creationId="{D2DF36E0-F039-D37B-2144-6D12E79A019E}"/>
          </ac:picMkLst>
        </pc:picChg>
        <pc:picChg chg="add del mod">
          <ac:chgData name="JONES, MELANIE" userId="26681dbc-e5d8-4034-92a1-99110d33cd34" providerId="ADAL" clId="{2C3ABAA8-C002-43EE-9E4D-1DE4CD71607B}" dt="2023-09-07T17:55:42.376" v="71" actId="478"/>
          <ac:picMkLst>
            <pc:docMk/>
            <pc:sldMk cId="2706334585" sldId="273"/>
            <ac:picMk id="18" creationId="{2B515196-5458-1DD2-5232-B739AB0D526B}"/>
          </ac:picMkLst>
        </pc:picChg>
        <pc:picChg chg="add mod">
          <ac:chgData name="JONES, MELANIE" userId="26681dbc-e5d8-4034-92a1-99110d33cd34" providerId="ADAL" clId="{2C3ABAA8-C002-43EE-9E4D-1DE4CD71607B}" dt="2023-09-07T17:56:57.337" v="73"/>
          <ac:picMkLst>
            <pc:docMk/>
            <pc:sldMk cId="2706334585" sldId="273"/>
            <ac:picMk id="21" creationId="{BC8426D8-156F-A238-DBA4-0F3CBC141D74}"/>
          </ac:picMkLst>
        </pc:picChg>
      </pc:sldChg>
      <pc:sldChg chg="addSp delSp modSp mod modTransition delAnim modAnim">
        <pc:chgData name="JONES, MELANIE" userId="26681dbc-e5d8-4034-92a1-99110d33cd34" providerId="ADAL" clId="{2C3ABAA8-C002-43EE-9E4D-1DE4CD71607B}" dt="2023-09-12T11:15:45.738" v="78"/>
        <pc:sldMkLst>
          <pc:docMk/>
          <pc:sldMk cId="1059095186" sldId="375"/>
        </pc:sldMkLst>
        <pc:picChg chg="del">
          <ac:chgData name="JONES, MELANIE" userId="26681dbc-e5d8-4034-92a1-99110d33cd34" providerId="ADAL" clId="{2C3ABAA8-C002-43EE-9E4D-1DE4CD71607B}" dt="2023-09-12T11:12:51.875" v="74"/>
          <ac:picMkLst>
            <pc:docMk/>
            <pc:sldMk cId="1059095186" sldId="375"/>
            <ac:picMk id="6" creationId="{489B7591-5CAA-8029-D132-AC0656D5E744}"/>
          </ac:picMkLst>
        </pc:picChg>
        <pc:picChg chg="add del mod">
          <ac:chgData name="JONES, MELANIE" userId="26681dbc-e5d8-4034-92a1-99110d33cd34" providerId="ADAL" clId="{2C3ABAA8-C002-43EE-9E4D-1DE4CD71607B}" dt="2023-09-12T11:14:03.055" v="76" actId="478"/>
          <ac:picMkLst>
            <pc:docMk/>
            <pc:sldMk cId="1059095186" sldId="375"/>
            <ac:picMk id="10" creationId="{E901E53E-7AAB-A012-D3B5-C88F194470F7}"/>
          </ac:picMkLst>
        </pc:picChg>
        <pc:picChg chg="add mod">
          <ac:chgData name="JONES, MELANIE" userId="26681dbc-e5d8-4034-92a1-99110d33cd34" providerId="ADAL" clId="{2C3ABAA8-C002-43EE-9E4D-1DE4CD71607B}" dt="2023-09-12T11:15:45.738" v="78"/>
          <ac:picMkLst>
            <pc:docMk/>
            <pc:sldMk cId="1059095186" sldId="375"/>
            <ac:picMk id="17" creationId="{30EACB85-FAF2-C202-7359-0AF710A69B1B}"/>
          </ac:picMkLst>
        </pc:picChg>
      </pc:sldChg>
      <pc:sldChg chg="addSp delSp modSp mod modTransition delAnim">
        <pc:chgData name="JONES, MELANIE" userId="26681dbc-e5d8-4034-92a1-99110d33cd34" providerId="ADAL" clId="{2C3ABAA8-C002-43EE-9E4D-1DE4CD71607B}" dt="2023-09-12T11:29:44.091" v="84"/>
        <pc:sldMkLst>
          <pc:docMk/>
          <pc:sldMk cId="2981689338" sldId="391"/>
        </pc:sldMkLst>
        <pc:picChg chg="add del mod">
          <ac:chgData name="JONES, MELANIE" userId="26681dbc-e5d8-4034-92a1-99110d33cd34" providerId="ADAL" clId="{2C3ABAA8-C002-43EE-9E4D-1DE4CD71607B}" dt="2023-09-12T11:27:25.180" v="81" actId="478"/>
          <ac:picMkLst>
            <pc:docMk/>
            <pc:sldMk cId="2981689338" sldId="391"/>
            <ac:picMk id="7" creationId="{4C004562-551E-3EF4-2280-332247DA6188}"/>
          </ac:picMkLst>
        </pc:picChg>
        <pc:picChg chg="del">
          <ac:chgData name="JONES, MELANIE" userId="26681dbc-e5d8-4034-92a1-99110d33cd34" providerId="ADAL" clId="{2C3ABAA8-C002-43EE-9E4D-1DE4CD71607B}" dt="2023-09-12T11:27:41.053" v="82" actId="478"/>
          <ac:picMkLst>
            <pc:docMk/>
            <pc:sldMk cId="2981689338" sldId="391"/>
            <ac:picMk id="13" creationId="{42C867C6-228F-06A3-ED8B-0A0EC14B11CA}"/>
          </ac:picMkLst>
        </pc:picChg>
        <pc:picChg chg="add mod">
          <ac:chgData name="JONES, MELANIE" userId="26681dbc-e5d8-4034-92a1-99110d33cd34" providerId="ADAL" clId="{2C3ABAA8-C002-43EE-9E4D-1DE4CD71607B}" dt="2023-09-12T11:29:44.091" v="84"/>
          <ac:picMkLst>
            <pc:docMk/>
            <pc:sldMk cId="2981689338" sldId="391"/>
            <ac:picMk id="18" creationId="{E2AAA3B3-8EA5-618B-5DB7-50CCFDB15CD8}"/>
          </ac:picMkLst>
        </pc:picChg>
      </pc:sldChg>
      <pc:sldChg chg="addSp modSp mod">
        <pc:chgData name="JONES, MELANIE" userId="26681dbc-e5d8-4034-92a1-99110d33cd34" providerId="ADAL" clId="{2C3ABAA8-C002-43EE-9E4D-1DE4CD71607B}" dt="2023-09-12T11:34:42.391" v="172" actId="20577"/>
        <pc:sldMkLst>
          <pc:docMk/>
          <pc:sldMk cId="974765465" sldId="392"/>
        </pc:sldMkLst>
        <pc:spChg chg="mod">
          <ac:chgData name="JONES, MELANIE" userId="26681dbc-e5d8-4034-92a1-99110d33cd34" providerId="ADAL" clId="{2C3ABAA8-C002-43EE-9E4D-1DE4CD71607B}" dt="2023-09-12T11:34:42.391" v="172" actId="20577"/>
          <ac:spMkLst>
            <pc:docMk/>
            <pc:sldMk cId="974765465" sldId="392"/>
            <ac:spMk id="2" creationId="{286D6158-189D-4B59-5A7C-7B389E1E7B1B}"/>
          </ac:spMkLst>
        </pc:spChg>
        <pc:spChg chg="add mod">
          <ac:chgData name="JONES, MELANIE" userId="26681dbc-e5d8-4034-92a1-99110d33cd34" providerId="ADAL" clId="{2C3ABAA8-C002-43EE-9E4D-1DE4CD71607B}" dt="2023-09-07T16:29:09.019" v="53" actId="20577"/>
          <ac:spMkLst>
            <pc:docMk/>
            <pc:sldMk cId="974765465" sldId="392"/>
            <ac:spMk id="7" creationId="{B87F51AD-20BB-4237-A54C-10C3C7D3A29C}"/>
          </ac:spMkLst>
        </pc:spChg>
        <pc:picChg chg="mod">
          <ac:chgData name="JONES, MELANIE" userId="26681dbc-e5d8-4034-92a1-99110d33cd34" providerId="ADAL" clId="{2C3ABAA8-C002-43EE-9E4D-1DE4CD71607B}" dt="2023-09-07T16:23:22.878" v="1" actId="1076"/>
          <ac:picMkLst>
            <pc:docMk/>
            <pc:sldMk cId="974765465" sldId="392"/>
            <ac:picMk id="5" creationId="{A4E86593-E656-33DB-065E-9FB9E032D488}"/>
          </ac:picMkLst>
        </pc:picChg>
        <pc:picChg chg="add mod">
          <ac:chgData name="JONES, MELANIE" userId="26681dbc-e5d8-4034-92a1-99110d33cd34" providerId="ADAL" clId="{2C3ABAA8-C002-43EE-9E4D-1DE4CD71607B}" dt="2023-09-07T16:27:29.615" v="3"/>
          <ac:picMkLst>
            <pc:docMk/>
            <pc:sldMk cId="974765465" sldId="392"/>
            <ac:picMk id="6" creationId="{71A01604-45CC-96F6-938A-254FB68D3A5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47E490-D8C1-4656-A7F1-E55D9C8F775D}" type="doc">
      <dgm:prSet loTypeId="urn:microsoft.com/office/officeart/2005/8/layout/h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CF6386-4006-45C0-B475-0753F1B6453C}">
      <dgm:prSet/>
      <dgm:spPr/>
      <dgm:t>
        <a:bodyPr/>
        <a:lstStyle/>
        <a:p>
          <a:r>
            <a:rPr lang="en-US" b="1" u="sng"/>
            <a:t>Rolling</a:t>
          </a:r>
          <a:endParaRPr lang="en-US"/>
        </a:p>
      </dgm:t>
    </dgm:pt>
    <dgm:pt modelId="{B8217373-BE19-4BBE-9F70-043DF4B23E55}" type="parTrans" cxnId="{4B5747F1-CE43-4090-92F7-CE09940B70AD}">
      <dgm:prSet/>
      <dgm:spPr/>
      <dgm:t>
        <a:bodyPr/>
        <a:lstStyle/>
        <a:p>
          <a:endParaRPr lang="en-US"/>
        </a:p>
      </dgm:t>
    </dgm:pt>
    <dgm:pt modelId="{C456106F-87D9-4DB8-9989-C777F84A8A5B}" type="sibTrans" cxnId="{4B5747F1-CE43-4090-92F7-CE09940B70AD}">
      <dgm:prSet/>
      <dgm:spPr/>
      <dgm:t>
        <a:bodyPr/>
        <a:lstStyle/>
        <a:p>
          <a:endParaRPr lang="en-US"/>
        </a:p>
      </dgm:t>
    </dgm:pt>
    <dgm:pt modelId="{CC443CBD-2AC1-4527-83DE-3E75BDB1E905}">
      <dgm:prSet/>
      <dgm:spPr/>
      <dgm:t>
        <a:bodyPr/>
        <a:lstStyle/>
        <a:p>
          <a:r>
            <a:rPr lang="en-US"/>
            <a:t>Apply early because colleges make their decisions as applications come in (typically by October 15</a:t>
          </a:r>
          <a:r>
            <a:rPr lang="en-US" baseline="30000"/>
            <a:t>th</a:t>
          </a:r>
          <a:r>
            <a:rPr lang="en-US"/>
            <a:t> to maximize chances)</a:t>
          </a:r>
        </a:p>
      </dgm:t>
    </dgm:pt>
    <dgm:pt modelId="{9AA49B08-3F7E-4556-9E33-C0966C9D9906}" type="parTrans" cxnId="{33D2BDC2-1FF3-495E-98FA-E566AFAEC83D}">
      <dgm:prSet/>
      <dgm:spPr/>
      <dgm:t>
        <a:bodyPr/>
        <a:lstStyle/>
        <a:p>
          <a:endParaRPr lang="en-US"/>
        </a:p>
      </dgm:t>
    </dgm:pt>
    <dgm:pt modelId="{B7779075-B03C-4DD0-9E4E-546546247882}" type="sibTrans" cxnId="{33D2BDC2-1FF3-495E-98FA-E566AFAEC83D}">
      <dgm:prSet/>
      <dgm:spPr/>
      <dgm:t>
        <a:bodyPr/>
        <a:lstStyle/>
        <a:p>
          <a:endParaRPr lang="en-US"/>
        </a:p>
      </dgm:t>
    </dgm:pt>
    <dgm:pt modelId="{747428C6-F67B-4787-9C93-406B969F03E7}">
      <dgm:prSet/>
      <dgm:spPr/>
      <dgm:t>
        <a:bodyPr/>
        <a:lstStyle/>
        <a:p>
          <a:r>
            <a:rPr lang="en-US"/>
            <a:t>Once the class is full they will stop taking applications</a:t>
          </a:r>
        </a:p>
      </dgm:t>
    </dgm:pt>
    <dgm:pt modelId="{86950FD3-253E-47AD-BF5F-63C40CE67935}" type="parTrans" cxnId="{C54CDD9C-D471-4B57-89EA-73AEAD4F71FD}">
      <dgm:prSet/>
      <dgm:spPr/>
      <dgm:t>
        <a:bodyPr/>
        <a:lstStyle/>
        <a:p>
          <a:endParaRPr lang="en-US"/>
        </a:p>
      </dgm:t>
    </dgm:pt>
    <dgm:pt modelId="{9F5C360C-99E8-4F93-8452-4D04A32FE0FB}" type="sibTrans" cxnId="{C54CDD9C-D471-4B57-89EA-73AEAD4F71FD}">
      <dgm:prSet/>
      <dgm:spPr/>
      <dgm:t>
        <a:bodyPr/>
        <a:lstStyle/>
        <a:p>
          <a:endParaRPr lang="en-US"/>
        </a:p>
      </dgm:t>
    </dgm:pt>
    <dgm:pt modelId="{1EA25B1E-FA39-4E3F-BC26-FB053EF02E03}">
      <dgm:prSet/>
      <dgm:spPr/>
      <dgm:t>
        <a:bodyPr/>
        <a:lstStyle/>
        <a:p>
          <a:r>
            <a:rPr lang="en-US" b="1" u="sng"/>
            <a:t>Early Action (EA) November</a:t>
          </a:r>
          <a:endParaRPr lang="en-US"/>
        </a:p>
      </dgm:t>
    </dgm:pt>
    <dgm:pt modelId="{FCE46A2D-94C5-4B31-AAFC-55FA08F66581}" type="parTrans" cxnId="{4D256EDE-42A6-4126-ABAF-1C91FC7E9EFD}">
      <dgm:prSet/>
      <dgm:spPr/>
      <dgm:t>
        <a:bodyPr/>
        <a:lstStyle/>
        <a:p>
          <a:endParaRPr lang="en-US"/>
        </a:p>
      </dgm:t>
    </dgm:pt>
    <dgm:pt modelId="{5D5D720D-A23B-41D2-88AB-07FCA7FEC8DA}" type="sibTrans" cxnId="{4D256EDE-42A6-4126-ABAF-1C91FC7E9EFD}">
      <dgm:prSet/>
      <dgm:spPr/>
      <dgm:t>
        <a:bodyPr/>
        <a:lstStyle/>
        <a:p>
          <a:endParaRPr lang="en-US"/>
        </a:p>
      </dgm:t>
    </dgm:pt>
    <dgm:pt modelId="{9FAC54DE-D50B-4EAC-8853-501E65E6E61A}">
      <dgm:prSet/>
      <dgm:spPr/>
      <dgm:t>
        <a:bodyPr/>
        <a:lstStyle/>
        <a:p>
          <a:pPr rtl="0"/>
          <a:r>
            <a:rPr lang="en-US"/>
            <a:t>Non-binding. Can apply to multiple colleges through EA. </a:t>
          </a:r>
          <a:r>
            <a:rPr lang="en-US">
              <a:latin typeface="Trebuchet MS" panose="020B0603020202020204"/>
            </a:rPr>
            <a:t> </a:t>
          </a:r>
        </a:p>
      </dgm:t>
    </dgm:pt>
    <dgm:pt modelId="{41FAA739-3E90-4A7F-9101-51DF47BE1E5A}" type="parTrans" cxnId="{8276DF68-056B-4ED7-A48B-3E309DAB529A}">
      <dgm:prSet/>
      <dgm:spPr/>
      <dgm:t>
        <a:bodyPr/>
        <a:lstStyle/>
        <a:p>
          <a:endParaRPr lang="en-US"/>
        </a:p>
      </dgm:t>
    </dgm:pt>
    <dgm:pt modelId="{36DE5251-392C-4E13-B127-A18172F352CC}" type="sibTrans" cxnId="{8276DF68-056B-4ED7-A48B-3E309DAB529A}">
      <dgm:prSet/>
      <dgm:spPr/>
      <dgm:t>
        <a:bodyPr/>
        <a:lstStyle/>
        <a:p>
          <a:endParaRPr lang="en-US"/>
        </a:p>
      </dgm:t>
    </dgm:pt>
    <dgm:pt modelId="{B2E2CFEA-D2B2-48DC-B8B3-0B53157A2CF9}">
      <dgm:prSet/>
      <dgm:spPr/>
      <dgm:t>
        <a:bodyPr/>
        <a:lstStyle/>
        <a:p>
          <a:pPr rtl="0"/>
          <a:r>
            <a:rPr lang="en-US" i="0"/>
            <a:t>Single-Choice Early Action</a:t>
          </a:r>
          <a:r>
            <a:rPr lang="en-US">
              <a:latin typeface="Trebuchet MS" panose="020B0603020202020204"/>
            </a:rPr>
            <a:t>: </a:t>
          </a:r>
          <a:r>
            <a:rPr lang="en-US"/>
            <a:t>Non-binding</a:t>
          </a:r>
          <a:r>
            <a:rPr lang="en-US">
              <a:latin typeface="Trebuchet MS" panose="020B0603020202020204"/>
            </a:rPr>
            <a:t>,</a:t>
          </a:r>
          <a:r>
            <a:rPr lang="en-US"/>
            <a:t> Communicates high interest, but only can apply to one college</a:t>
          </a:r>
          <a:r>
            <a:rPr lang="en-US">
              <a:latin typeface="Trebuchet MS" panose="020B0603020202020204"/>
            </a:rPr>
            <a:t> and nothing through ED</a:t>
          </a:r>
        </a:p>
      </dgm:t>
    </dgm:pt>
    <dgm:pt modelId="{4EABADFB-7ADB-48E0-BB9D-AA77D65E4062}" type="parTrans" cxnId="{6CBF7EF6-26C6-4A9B-8ECE-7244E3089177}">
      <dgm:prSet/>
      <dgm:spPr/>
      <dgm:t>
        <a:bodyPr/>
        <a:lstStyle/>
        <a:p>
          <a:endParaRPr lang="en-US"/>
        </a:p>
      </dgm:t>
    </dgm:pt>
    <dgm:pt modelId="{6DF1FF99-53B1-4587-8CBF-AF3ACEA0453C}" type="sibTrans" cxnId="{6CBF7EF6-26C6-4A9B-8ECE-7244E3089177}">
      <dgm:prSet/>
      <dgm:spPr/>
      <dgm:t>
        <a:bodyPr/>
        <a:lstStyle/>
        <a:p>
          <a:endParaRPr lang="en-US"/>
        </a:p>
      </dgm:t>
    </dgm:pt>
    <dgm:pt modelId="{99CEA0EC-486C-4C03-A459-E8F502D02FF9}">
      <dgm:prSet/>
      <dgm:spPr/>
      <dgm:t>
        <a:bodyPr/>
        <a:lstStyle/>
        <a:p>
          <a:r>
            <a:rPr lang="en-US" b="1" u="sng"/>
            <a:t>Early Decision (ED 1 and ED2) November &amp; January</a:t>
          </a:r>
          <a:endParaRPr lang="en-US"/>
        </a:p>
      </dgm:t>
    </dgm:pt>
    <dgm:pt modelId="{30EC7617-1C8F-4F17-9690-917D7544DF60}" type="parTrans" cxnId="{C37B8810-A1C7-4025-B594-6D821DC9F71A}">
      <dgm:prSet/>
      <dgm:spPr/>
      <dgm:t>
        <a:bodyPr/>
        <a:lstStyle/>
        <a:p>
          <a:endParaRPr lang="en-US"/>
        </a:p>
      </dgm:t>
    </dgm:pt>
    <dgm:pt modelId="{A5BA5FA4-A70A-4B78-A943-84E1AED75006}" type="sibTrans" cxnId="{C37B8810-A1C7-4025-B594-6D821DC9F71A}">
      <dgm:prSet/>
      <dgm:spPr/>
      <dgm:t>
        <a:bodyPr/>
        <a:lstStyle/>
        <a:p>
          <a:endParaRPr lang="en-US"/>
        </a:p>
      </dgm:t>
    </dgm:pt>
    <dgm:pt modelId="{66A5AB6F-A191-4617-A718-0A93A9DDEA2B}">
      <dgm:prSet/>
      <dgm:spPr/>
      <dgm:t>
        <a:bodyPr/>
        <a:lstStyle/>
        <a:p>
          <a:r>
            <a:rPr lang="en-US"/>
            <a:t>Binding, usually notified of decision by winter break</a:t>
          </a:r>
        </a:p>
      </dgm:t>
    </dgm:pt>
    <dgm:pt modelId="{898DB594-6CE8-4B3F-86A4-51737DB0D2A0}" type="parTrans" cxnId="{5B3419BD-02C5-4F82-B565-A7AA8216BCFC}">
      <dgm:prSet/>
      <dgm:spPr/>
      <dgm:t>
        <a:bodyPr/>
        <a:lstStyle/>
        <a:p>
          <a:endParaRPr lang="en-US"/>
        </a:p>
      </dgm:t>
    </dgm:pt>
    <dgm:pt modelId="{04BCA528-6128-4162-82C6-80B237136289}" type="sibTrans" cxnId="{5B3419BD-02C5-4F82-B565-A7AA8216BCFC}">
      <dgm:prSet/>
      <dgm:spPr/>
      <dgm:t>
        <a:bodyPr/>
        <a:lstStyle/>
        <a:p>
          <a:endParaRPr lang="en-US"/>
        </a:p>
      </dgm:t>
    </dgm:pt>
    <dgm:pt modelId="{B1450600-E8B4-4C3E-8A89-9D6C07FCE42D}">
      <dgm:prSet/>
      <dgm:spPr/>
      <dgm:t>
        <a:bodyPr/>
        <a:lstStyle/>
        <a:p>
          <a:pPr rtl="0"/>
          <a:r>
            <a:rPr lang="en-US"/>
            <a:t>Only can apply to one school</a:t>
          </a:r>
          <a:r>
            <a:rPr lang="en-US">
              <a:latin typeface="Trebuchet MS" panose="020B0603020202020204"/>
            </a:rPr>
            <a:t> ED</a:t>
          </a:r>
          <a:endParaRPr lang="en-US"/>
        </a:p>
      </dgm:t>
    </dgm:pt>
    <dgm:pt modelId="{F657AE89-BC24-441C-99B0-EC55B32472DC}" type="parTrans" cxnId="{E16D838F-B051-461E-A563-86444A4091F1}">
      <dgm:prSet/>
      <dgm:spPr/>
      <dgm:t>
        <a:bodyPr/>
        <a:lstStyle/>
        <a:p>
          <a:endParaRPr lang="en-US"/>
        </a:p>
      </dgm:t>
    </dgm:pt>
    <dgm:pt modelId="{A3525F6A-612B-49BF-86FD-BF2C3B0F3A77}" type="sibTrans" cxnId="{E16D838F-B051-461E-A563-86444A4091F1}">
      <dgm:prSet/>
      <dgm:spPr/>
      <dgm:t>
        <a:bodyPr/>
        <a:lstStyle/>
        <a:p>
          <a:endParaRPr lang="en-US"/>
        </a:p>
      </dgm:t>
    </dgm:pt>
    <dgm:pt modelId="{36A2D629-481D-49A0-A694-B1DA40905BD2}">
      <dgm:prSet/>
      <dgm:spPr/>
      <dgm:t>
        <a:bodyPr/>
        <a:lstStyle/>
        <a:p>
          <a:r>
            <a:rPr lang="en-US"/>
            <a:t>May increase chance for admission. </a:t>
          </a:r>
        </a:p>
      </dgm:t>
    </dgm:pt>
    <dgm:pt modelId="{D103F7D4-2896-4994-94CE-11B71D056D9B}" type="parTrans" cxnId="{0B912CEE-766A-4025-B895-591315FCD338}">
      <dgm:prSet/>
      <dgm:spPr/>
      <dgm:t>
        <a:bodyPr/>
        <a:lstStyle/>
        <a:p>
          <a:endParaRPr lang="en-US"/>
        </a:p>
      </dgm:t>
    </dgm:pt>
    <dgm:pt modelId="{0E18AB10-74DA-43CA-9C7C-201E3F3C3231}" type="sibTrans" cxnId="{0B912CEE-766A-4025-B895-591315FCD338}">
      <dgm:prSet/>
      <dgm:spPr/>
      <dgm:t>
        <a:bodyPr/>
        <a:lstStyle/>
        <a:p>
          <a:endParaRPr lang="en-US"/>
        </a:p>
      </dgm:t>
    </dgm:pt>
    <dgm:pt modelId="{A754DB0E-A7E9-44A2-A02D-7BDBEC8D86F2}">
      <dgm:prSet/>
      <dgm:spPr/>
      <dgm:t>
        <a:bodyPr/>
        <a:lstStyle/>
        <a:p>
          <a:r>
            <a:rPr lang="en-US"/>
            <a:t>Must sign an ED agreement</a:t>
          </a:r>
          <a:r>
            <a:rPr lang="en-US">
              <a:latin typeface="Trebuchet MS" panose="020B0603020202020204"/>
            </a:rPr>
            <a:t>:</a:t>
          </a:r>
          <a:r>
            <a:rPr lang="en-US"/>
            <a:t> </a:t>
          </a:r>
          <a:r>
            <a:rPr lang="en-US">
              <a:latin typeface="Trebuchet MS" panose="020B0603020202020204"/>
            </a:rPr>
            <a:t>parent,</a:t>
          </a:r>
          <a:r>
            <a:rPr lang="en-US"/>
            <a:t> student and counselor</a:t>
          </a:r>
        </a:p>
      </dgm:t>
    </dgm:pt>
    <dgm:pt modelId="{9891CC08-A4C7-4BC5-9D02-5096BE067398}" type="parTrans" cxnId="{0F2450CD-2932-4064-8166-E116E33FBF7A}">
      <dgm:prSet/>
      <dgm:spPr/>
      <dgm:t>
        <a:bodyPr/>
        <a:lstStyle/>
        <a:p>
          <a:endParaRPr lang="en-US"/>
        </a:p>
      </dgm:t>
    </dgm:pt>
    <dgm:pt modelId="{C21A98A0-693C-48C5-BDB7-56E3D132B305}" type="sibTrans" cxnId="{0F2450CD-2932-4064-8166-E116E33FBF7A}">
      <dgm:prSet/>
      <dgm:spPr/>
      <dgm:t>
        <a:bodyPr/>
        <a:lstStyle/>
        <a:p>
          <a:endParaRPr lang="en-US"/>
        </a:p>
      </dgm:t>
    </dgm:pt>
    <dgm:pt modelId="{25D4D074-3C01-43FC-AE3F-C81C2E110C91}">
      <dgm:prSet/>
      <dgm:spPr/>
      <dgm:t>
        <a:bodyPr/>
        <a:lstStyle/>
        <a:p>
          <a:r>
            <a:rPr lang="en-US" b="1" u="sng"/>
            <a:t>Regular January - March</a:t>
          </a:r>
          <a:endParaRPr lang="en-US"/>
        </a:p>
      </dgm:t>
    </dgm:pt>
    <dgm:pt modelId="{376FA735-4995-4F69-B653-721C72E13CDE}" type="parTrans" cxnId="{7C64503E-D191-485A-B18E-1BE7E7F4D5FD}">
      <dgm:prSet/>
      <dgm:spPr/>
      <dgm:t>
        <a:bodyPr/>
        <a:lstStyle/>
        <a:p>
          <a:endParaRPr lang="en-US"/>
        </a:p>
      </dgm:t>
    </dgm:pt>
    <dgm:pt modelId="{D613689D-53CF-4B80-BE52-854AEAA245D8}" type="sibTrans" cxnId="{7C64503E-D191-485A-B18E-1BE7E7F4D5FD}">
      <dgm:prSet/>
      <dgm:spPr/>
      <dgm:t>
        <a:bodyPr/>
        <a:lstStyle/>
        <a:p>
          <a:endParaRPr lang="en-US"/>
        </a:p>
      </dgm:t>
    </dgm:pt>
    <dgm:pt modelId="{82199D1A-C41A-4B42-B487-DD0A25246F43}">
      <dgm:prSet/>
      <dgm:spPr/>
      <dgm:t>
        <a:bodyPr/>
        <a:lstStyle/>
        <a:p>
          <a:r>
            <a:rPr lang="en-US"/>
            <a:t>Apply by deadline set and usually find out in March/April</a:t>
          </a:r>
        </a:p>
      </dgm:t>
    </dgm:pt>
    <dgm:pt modelId="{31B5DEC6-1F83-4C87-80F5-292804968D95}" type="parTrans" cxnId="{839CEB7A-6358-485D-A62A-AD97F783F8E2}">
      <dgm:prSet/>
      <dgm:spPr/>
      <dgm:t>
        <a:bodyPr/>
        <a:lstStyle/>
        <a:p>
          <a:endParaRPr lang="en-US"/>
        </a:p>
      </dgm:t>
    </dgm:pt>
    <dgm:pt modelId="{03D23D37-A388-4ECD-907A-9217788BFFE7}" type="sibTrans" cxnId="{839CEB7A-6358-485D-A62A-AD97F783F8E2}">
      <dgm:prSet/>
      <dgm:spPr/>
      <dgm:t>
        <a:bodyPr/>
        <a:lstStyle/>
        <a:p>
          <a:endParaRPr lang="en-US"/>
        </a:p>
      </dgm:t>
    </dgm:pt>
    <dgm:pt modelId="{E9C21C53-677E-4B10-9A57-73AF02815045}">
      <dgm:prSet phldr="0"/>
      <dgm:spPr/>
      <dgm:t>
        <a:bodyPr/>
        <a:lstStyle/>
        <a:p>
          <a:r>
            <a:rPr lang="en-US"/>
            <a:t>May increase chance for admission. </a:t>
          </a:r>
        </a:p>
      </dgm:t>
    </dgm:pt>
    <dgm:pt modelId="{03A1F44E-E9DF-485D-A6DC-271C9F5EB12D}" type="parTrans" cxnId="{39A74EA9-36C2-48FC-AE45-77589F553CC3}">
      <dgm:prSet/>
      <dgm:spPr/>
      <dgm:t>
        <a:bodyPr/>
        <a:lstStyle/>
        <a:p>
          <a:endParaRPr lang="en-US"/>
        </a:p>
      </dgm:t>
    </dgm:pt>
    <dgm:pt modelId="{A925135B-F12D-4C5D-A274-97168C0A2559}" type="sibTrans" cxnId="{39A74EA9-36C2-48FC-AE45-77589F553CC3}">
      <dgm:prSet/>
      <dgm:spPr/>
      <dgm:t>
        <a:bodyPr/>
        <a:lstStyle/>
        <a:p>
          <a:endParaRPr lang="en-US"/>
        </a:p>
      </dgm:t>
    </dgm:pt>
    <dgm:pt modelId="{CCD25D64-EC0B-4B9A-A7BA-BC16DC6DC5BA}" type="pres">
      <dgm:prSet presAssocID="{4647E490-D8C1-4656-A7F1-E55D9C8F775D}" presName="Name0" presStyleCnt="0">
        <dgm:presLayoutVars>
          <dgm:dir/>
          <dgm:animLvl val="lvl"/>
          <dgm:resizeHandles val="exact"/>
        </dgm:presLayoutVars>
      </dgm:prSet>
      <dgm:spPr/>
    </dgm:pt>
    <dgm:pt modelId="{8344EDEA-09E8-4FD7-8B71-7810ABB20754}" type="pres">
      <dgm:prSet presAssocID="{6DCF6386-4006-45C0-B475-0753F1B6453C}" presName="composite" presStyleCnt="0"/>
      <dgm:spPr/>
    </dgm:pt>
    <dgm:pt modelId="{753127AC-6E07-4B3E-B354-AAA40F59140A}" type="pres">
      <dgm:prSet presAssocID="{6DCF6386-4006-45C0-B475-0753F1B6453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52195C33-E3F0-40D1-B9CD-D6D7746D4B19}" type="pres">
      <dgm:prSet presAssocID="{6DCF6386-4006-45C0-B475-0753F1B6453C}" presName="desTx" presStyleLbl="alignAccFollowNode1" presStyleIdx="0" presStyleCnt="4">
        <dgm:presLayoutVars>
          <dgm:bulletEnabled val="1"/>
        </dgm:presLayoutVars>
      </dgm:prSet>
      <dgm:spPr/>
    </dgm:pt>
    <dgm:pt modelId="{DC8B945A-A116-484C-992A-95EF4D3BFE4D}" type="pres">
      <dgm:prSet presAssocID="{C456106F-87D9-4DB8-9989-C777F84A8A5B}" presName="space" presStyleCnt="0"/>
      <dgm:spPr/>
    </dgm:pt>
    <dgm:pt modelId="{B7104040-D24F-4399-A325-C186A97FCD25}" type="pres">
      <dgm:prSet presAssocID="{1EA25B1E-FA39-4E3F-BC26-FB053EF02E03}" presName="composite" presStyleCnt="0"/>
      <dgm:spPr/>
    </dgm:pt>
    <dgm:pt modelId="{C42812A7-EA61-49F8-8CDC-8DFA7B6B1922}" type="pres">
      <dgm:prSet presAssocID="{1EA25B1E-FA39-4E3F-BC26-FB053EF02E03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55208555-60B3-48C8-A002-02620041A4CB}" type="pres">
      <dgm:prSet presAssocID="{1EA25B1E-FA39-4E3F-BC26-FB053EF02E03}" presName="desTx" presStyleLbl="alignAccFollowNode1" presStyleIdx="1" presStyleCnt="4">
        <dgm:presLayoutVars>
          <dgm:bulletEnabled val="1"/>
        </dgm:presLayoutVars>
      </dgm:prSet>
      <dgm:spPr/>
    </dgm:pt>
    <dgm:pt modelId="{0D699BAA-E934-477B-8AFE-AB85A11978C8}" type="pres">
      <dgm:prSet presAssocID="{5D5D720D-A23B-41D2-88AB-07FCA7FEC8DA}" presName="space" presStyleCnt="0"/>
      <dgm:spPr/>
    </dgm:pt>
    <dgm:pt modelId="{183DE0EC-517C-4680-BC7A-C02CD99181FB}" type="pres">
      <dgm:prSet presAssocID="{99CEA0EC-486C-4C03-A459-E8F502D02FF9}" presName="composite" presStyleCnt="0"/>
      <dgm:spPr/>
    </dgm:pt>
    <dgm:pt modelId="{00C87335-A3E7-4974-B865-30CD1D048F19}" type="pres">
      <dgm:prSet presAssocID="{99CEA0EC-486C-4C03-A459-E8F502D02FF9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5E373966-1D94-4908-8CE7-03DA5A506116}" type="pres">
      <dgm:prSet presAssocID="{99CEA0EC-486C-4C03-A459-E8F502D02FF9}" presName="desTx" presStyleLbl="alignAccFollowNode1" presStyleIdx="2" presStyleCnt="4">
        <dgm:presLayoutVars>
          <dgm:bulletEnabled val="1"/>
        </dgm:presLayoutVars>
      </dgm:prSet>
      <dgm:spPr/>
    </dgm:pt>
    <dgm:pt modelId="{51CD4114-4CB9-4D95-B40D-1365BFC40EDF}" type="pres">
      <dgm:prSet presAssocID="{A5BA5FA4-A70A-4B78-A943-84E1AED75006}" presName="space" presStyleCnt="0"/>
      <dgm:spPr/>
    </dgm:pt>
    <dgm:pt modelId="{276C9226-7D87-484E-81A4-EDDCFEA7D9DC}" type="pres">
      <dgm:prSet presAssocID="{25D4D074-3C01-43FC-AE3F-C81C2E110C91}" presName="composite" presStyleCnt="0"/>
      <dgm:spPr/>
    </dgm:pt>
    <dgm:pt modelId="{EF27E632-19B4-441C-9658-A5EAEA105357}" type="pres">
      <dgm:prSet presAssocID="{25D4D074-3C01-43FC-AE3F-C81C2E110C91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380604C-AEE4-4767-9F0C-83590AC11532}" type="pres">
      <dgm:prSet presAssocID="{25D4D074-3C01-43FC-AE3F-C81C2E110C91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42FA1900-82F7-4935-8E28-670C3F844431}" type="presOf" srcId="{B2E2CFEA-D2B2-48DC-B8B3-0B53157A2CF9}" destId="{55208555-60B3-48C8-A002-02620041A4CB}" srcOrd="0" destOrd="2" presId="urn:microsoft.com/office/officeart/2005/8/layout/hList1"/>
    <dgm:cxn modelId="{C2D4960F-8F6D-49D7-90CF-CC07C10526E8}" type="presOf" srcId="{66A5AB6F-A191-4617-A718-0A93A9DDEA2B}" destId="{5E373966-1D94-4908-8CE7-03DA5A506116}" srcOrd="0" destOrd="0" presId="urn:microsoft.com/office/officeart/2005/8/layout/hList1"/>
    <dgm:cxn modelId="{C37B8810-A1C7-4025-B594-6D821DC9F71A}" srcId="{4647E490-D8C1-4656-A7F1-E55D9C8F775D}" destId="{99CEA0EC-486C-4C03-A459-E8F502D02FF9}" srcOrd="2" destOrd="0" parTransId="{30EC7617-1C8F-4F17-9690-917D7544DF60}" sibTransId="{A5BA5FA4-A70A-4B78-A943-84E1AED75006}"/>
    <dgm:cxn modelId="{0E111B1D-C47B-4BE9-8FA9-4E57CAE93D0B}" type="presOf" srcId="{E9C21C53-677E-4B10-9A57-73AF02815045}" destId="{55208555-60B3-48C8-A002-02620041A4CB}" srcOrd="0" destOrd="1" presId="urn:microsoft.com/office/officeart/2005/8/layout/hList1"/>
    <dgm:cxn modelId="{7C64503E-D191-485A-B18E-1BE7E7F4D5FD}" srcId="{4647E490-D8C1-4656-A7F1-E55D9C8F775D}" destId="{25D4D074-3C01-43FC-AE3F-C81C2E110C91}" srcOrd="3" destOrd="0" parTransId="{376FA735-4995-4F69-B653-721C72E13CDE}" sibTransId="{D613689D-53CF-4B80-BE52-854AEAA245D8}"/>
    <dgm:cxn modelId="{8276DF68-056B-4ED7-A48B-3E309DAB529A}" srcId="{1EA25B1E-FA39-4E3F-BC26-FB053EF02E03}" destId="{9FAC54DE-D50B-4EAC-8853-501E65E6E61A}" srcOrd="0" destOrd="0" parTransId="{41FAA739-3E90-4A7F-9101-51DF47BE1E5A}" sibTransId="{36DE5251-392C-4E13-B127-A18172F352CC}"/>
    <dgm:cxn modelId="{1B82A54A-8A18-4159-A36D-D62A16BCDE26}" type="presOf" srcId="{B1450600-E8B4-4C3E-8A89-9D6C07FCE42D}" destId="{5E373966-1D94-4908-8CE7-03DA5A506116}" srcOrd="0" destOrd="1" presId="urn:microsoft.com/office/officeart/2005/8/layout/hList1"/>
    <dgm:cxn modelId="{29D6FB52-CF18-4936-ADC9-D58FA50B8000}" type="presOf" srcId="{99CEA0EC-486C-4C03-A459-E8F502D02FF9}" destId="{00C87335-A3E7-4974-B865-30CD1D048F19}" srcOrd="0" destOrd="0" presId="urn:microsoft.com/office/officeart/2005/8/layout/hList1"/>
    <dgm:cxn modelId="{65F13D58-C712-41B0-8E71-56030C3BA590}" type="presOf" srcId="{747428C6-F67B-4787-9C93-406B969F03E7}" destId="{52195C33-E3F0-40D1-B9CD-D6D7746D4B19}" srcOrd="0" destOrd="1" presId="urn:microsoft.com/office/officeart/2005/8/layout/hList1"/>
    <dgm:cxn modelId="{81531D5A-9FF6-4480-BA49-7907853DA436}" type="presOf" srcId="{CC443CBD-2AC1-4527-83DE-3E75BDB1E905}" destId="{52195C33-E3F0-40D1-B9CD-D6D7746D4B19}" srcOrd="0" destOrd="0" presId="urn:microsoft.com/office/officeart/2005/8/layout/hList1"/>
    <dgm:cxn modelId="{839CEB7A-6358-485D-A62A-AD97F783F8E2}" srcId="{25D4D074-3C01-43FC-AE3F-C81C2E110C91}" destId="{82199D1A-C41A-4B42-B487-DD0A25246F43}" srcOrd="0" destOrd="0" parTransId="{31B5DEC6-1F83-4C87-80F5-292804968D95}" sibTransId="{03D23D37-A388-4ECD-907A-9217788BFFE7}"/>
    <dgm:cxn modelId="{C5DEDD7D-61E7-4632-BD46-2B0C025A79F2}" type="presOf" srcId="{4647E490-D8C1-4656-A7F1-E55D9C8F775D}" destId="{CCD25D64-EC0B-4B9A-A7BA-BC16DC6DC5BA}" srcOrd="0" destOrd="0" presId="urn:microsoft.com/office/officeart/2005/8/layout/hList1"/>
    <dgm:cxn modelId="{91621C87-0A40-4D24-9301-641D5246438C}" type="presOf" srcId="{6DCF6386-4006-45C0-B475-0753F1B6453C}" destId="{753127AC-6E07-4B3E-B354-AAA40F59140A}" srcOrd="0" destOrd="0" presId="urn:microsoft.com/office/officeart/2005/8/layout/hList1"/>
    <dgm:cxn modelId="{96C0928E-5F07-4957-9214-3CD6962A3F00}" type="presOf" srcId="{82199D1A-C41A-4B42-B487-DD0A25246F43}" destId="{1380604C-AEE4-4767-9F0C-83590AC11532}" srcOrd="0" destOrd="0" presId="urn:microsoft.com/office/officeart/2005/8/layout/hList1"/>
    <dgm:cxn modelId="{E16D838F-B051-461E-A563-86444A4091F1}" srcId="{99CEA0EC-486C-4C03-A459-E8F502D02FF9}" destId="{B1450600-E8B4-4C3E-8A89-9D6C07FCE42D}" srcOrd="1" destOrd="0" parTransId="{F657AE89-BC24-441C-99B0-EC55B32472DC}" sibTransId="{A3525F6A-612B-49BF-86FD-BF2C3B0F3A77}"/>
    <dgm:cxn modelId="{C54CDD9C-D471-4B57-89EA-73AEAD4F71FD}" srcId="{6DCF6386-4006-45C0-B475-0753F1B6453C}" destId="{747428C6-F67B-4787-9C93-406B969F03E7}" srcOrd="1" destOrd="0" parTransId="{86950FD3-253E-47AD-BF5F-63C40CE67935}" sibTransId="{9F5C360C-99E8-4F93-8452-4D04A32FE0FB}"/>
    <dgm:cxn modelId="{39A74EA9-36C2-48FC-AE45-77589F553CC3}" srcId="{1EA25B1E-FA39-4E3F-BC26-FB053EF02E03}" destId="{E9C21C53-677E-4B10-9A57-73AF02815045}" srcOrd="1" destOrd="0" parTransId="{03A1F44E-E9DF-485D-A6DC-271C9F5EB12D}" sibTransId="{A925135B-F12D-4C5D-A274-97168C0A2559}"/>
    <dgm:cxn modelId="{E74536BB-7763-4DD3-B760-018806218081}" type="presOf" srcId="{1EA25B1E-FA39-4E3F-BC26-FB053EF02E03}" destId="{C42812A7-EA61-49F8-8CDC-8DFA7B6B1922}" srcOrd="0" destOrd="0" presId="urn:microsoft.com/office/officeart/2005/8/layout/hList1"/>
    <dgm:cxn modelId="{5B3419BD-02C5-4F82-B565-A7AA8216BCFC}" srcId="{99CEA0EC-486C-4C03-A459-E8F502D02FF9}" destId="{66A5AB6F-A191-4617-A718-0A93A9DDEA2B}" srcOrd="0" destOrd="0" parTransId="{898DB594-6CE8-4B3F-86A4-51737DB0D2A0}" sibTransId="{04BCA528-6128-4162-82C6-80B237136289}"/>
    <dgm:cxn modelId="{33D2BDC2-1FF3-495E-98FA-E566AFAEC83D}" srcId="{6DCF6386-4006-45C0-B475-0753F1B6453C}" destId="{CC443CBD-2AC1-4527-83DE-3E75BDB1E905}" srcOrd="0" destOrd="0" parTransId="{9AA49B08-3F7E-4556-9E33-C0966C9D9906}" sibTransId="{B7779075-B03C-4DD0-9E4E-546546247882}"/>
    <dgm:cxn modelId="{93A429C5-0D84-42B4-AAF2-8683501C0012}" type="presOf" srcId="{A754DB0E-A7E9-44A2-A02D-7BDBEC8D86F2}" destId="{5E373966-1D94-4908-8CE7-03DA5A506116}" srcOrd="0" destOrd="3" presId="urn:microsoft.com/office/officeart/2005/8/layout/hList1"/>
    <dgm:cxn modelId="{870131C7-3518-49D6-8AD1-C4387F355B24}" type="presOf" srcId="{9FAC54DE-D50B-4EAC-8853-501E65E6E61A}" destId="{55208555-60B3-48C8-A002-02620041A4CB}" srcOrd="0" destOrd="0" presId="urn:microsoft.com/office/officeart/2005/8/layout/hList1"/>
    <dgm:cxn modelId="{0F2450CD-2932-4064-8166-E116E33FBF7A}" srcId="{99CEA0EC-486C-4C03-A459-E8F502D02FF9}" destId="{A754DB0E-A7E9-44A2-A02D-7BDBEC8D86F2}" srcOrd="3" destOrd="0" parTransId="{9891CC08-A4C7-4BC5-9D02-5096BE067398}" sibTransId="{C21A98A0-693C-48C5-BDB7-56E3D132B305}"/>
    <dgm:cxn modelId="{659A67D2-D1D3-4377-83A5-B04CBA8C749F}" type="presOf" srcId="{25D4D074-3C01-43FC-AE3F-C81C2E110C91}" destId="{EF27E632-19B4-441C-9658-A5EAEA105357}" srcOrd="0" destOrd="0" presId="urn:microsoft.com/office/officeart/2005/8/layout/hList1"/>
    <dgm:cxn modelId="{4D256EDE-42A6-4126-ABAF-1C91FC7E9EFD}" srcId="{4647E490-D8C1-4656-A7F1-E55D9C8F775D}" destId="{1EA25B1E-FA39-4E3F-BC26-FB053EF02E03}" srcOrd="1" destOrd="0" parTransId="{FCE46A2D-94C5-4B31-AAFC-55FA08F66581}" sibTransId="{5D5D720D-A23B-41D2-88AB-07FCA7FEC8DA}"/>
    <dgm:cxn modelId="{A2D98CED-2CD4-46C5-8664-0E05B694E1AD}" type="presOf" srcId="{36A2D629-481D-49A0-A694-B1DA40905BD2}" destId="{5E373966-1D94-4908-8CE7-03DA5A506116}" srcOrd="0" destOrd="2" presId="urn:microsoft.com/office/officeart/2005/8/layout/hList1"/>
    <dgm:cxn modelId="{0B912CEE-766A-4025-B895-591315FCD338}" srcId="{99CEA0EC-486C-4C03-A459-E8F502D02FF9}" destId="{36A2D629-481D-49A0-A694-B1DA40905BD2}" srcOrd="2" destOrd="0" parTransId="{D103F7D4-2896-4994-94CE-11B71D056D9B}" sibTransId="{0E18AB10-74DA-43CA-9C7C-201E3F3C3231}"/>
    <dgm:cxn modelId="{4B5747F1-CE43-4090-92F7-CE09940B70AD}" srcId="{4647E490-D8C1-4656-A7F1-E55D9C8F775D}" destId="{6DCF6386-4006-45C0-B475-0753F1B6453C}" srcOrd="0" destOrd="0" parTransId="{B8217373-BE19-4BBE-9F70-043DF4B23E55}" sibTransId="{C456106F-87D9-4DB8-9989-C777F84A8A5B}"/>
    <dgm:cxn modelId="{6CBF7EF6-26C6-4A9B-8ECE-7244E3089177}" srcId="{1EA25B1E-FA39-4E3F-BC26-FB053EF02E03}" destId="{B2E2CFEA-D2B2-48DC-B8B3-0B53157A2CF9}" srcOrd="2" destOrd="0" parTransId="{4EABADFB-7ADB-48E0-BB9D-AA77D65E4062}" sibTransId="{6DF1FF99-53B1-4587-8CBF-AF3ACEA0453C}"/>
    <dgm:cxn modelId="{CF1A232D-F002-45C4-BF47-1523B636A601}" type="presParOf" srcId="{CCD25D64-EC0B-4B9A-A7BA-BC16DC6DC5BA}" destId="{8344EDEA-09E8-4FD7-8B71-7810ABB20754}" srcOrd="0" destOrd="0" presId="urn:microsoft.com/office/officeart/2005/8/layout/hList1"/>
    <dgm:cxn modelId="{B1566539-FB54-4A43-9110-D9070A696E13}" type="presParOf" srcId="{8344EDEA-09E8-4FD7-8B71-7810ABB20754}" destId="{753127AC-6E07-4B3E-B354-AAA40F59140A}" srcOrd="0" destOrd="0" presId="urn:microsoft.com/office/officeart/2005/8/layout/hList1"/>
    <dgm:cxn modelId="{01ADF36D-ADCD-478A-AEBA-9C50A75C3755}" type="presParOf" srcId="{8344EDEA-09E8-4FD7-8B71-7810ABB20754}" destId="{52195C33-E3F0-40D1-B9CD-D6D7746D4B19}" srcOrd="1" destOrd="0" presId="urn:microsoft.com/office/officeart/2005/8/layout/hList1"/>
    <dgm:cxn modelId="{7311D431-D70B-4967-BACE-32906BDE9EF2}" type="presParOf" srcId="{CCD25D64-EC0B-4B9A-A7BA-BC16DC6DC5BA}" destId="{DC8B945A-A116-484C-992A-95EF4D3BFE4D}" srcOrd="1" destOrd="0" presId="urn:microsoft.com/office/officeart/2005/8/layout/hList1"/>
    <dgm:cxn modelId="{27C1EB51-B17F-463F-A51A-CFD863204644}" type="presParOf" srcId="{CCD25D64-EC0B-4B9A-A7BA-BC16DC6DC5BA}" destId="{B7104040-D24F-4399-A325-C186A97FCD25}" srcOrd="2" destOrd="0" presId="urn:microsoft.com/office/officeart/2005/8/layout/hList1"/>
    <dgm:cxn modelId="{F3AA3E0B-0E42-49B1-AFB6-AAE8DEE22E83}" type="presParOf" srcId="{B7104040-D24F-4399-A325-C186A97FCD25}" destId="{C42812A7-EA61-49F8-8CDC-8DFA7B6B1922}" srcOrd="0" destOrd="0" presId="urn:microsoft.com/office/officeart/2005/8/layout/hList1"/>
    <dgm:cxn modelId="{0FF6A1E5-D5AB-4B1C-BA93-01EFDB4055D2}" type="presParOf" srcId="{B7104040-D24F-4399-A325-C186A97FCD25}" destId="{55208555-60B3-48C8-A002-02620041A4CB}" srcOrd="1" destOrd="0" presId="urn:microsoft.com/office/officeart/2005/8/layout/hList1"/>
    <dgm:cxn modelId="{677E9BA8-9A82-41A4-A5E3-F5FDEB4F5E3C}" type="presParOf" srcId="{CCD25D64-EC0B-4B9A-A7BA-BC16DC6DC5BA}" destId="{0D699BAA-E934-477B-8AFE-AB85A11978C8}" srcOrd="3" destOrd="0" presId="urn:microsoft.com/office/officeart/2005/8/layout/hList1"/>
    <dgm:cxn modelId="{D47924FC-5995-4C7F-94A2-245E3EE8C8E2}" type="presParOf" srcId="{CCD25D64-EC0B-4B9A-A7BA-BC16DC6DC5BA}" destId="{183DE0EC-517C-4680-BC7A-C02CD99181FB}" srcOrd="4" destOrd="0" presId="urn:microsoft.com/office/officeart/2005/8/layout/hList1"/>
    <dgm:cxn modelId="{631673AE-9879-4E64-AC6B-50D05BA21196}" type="presParOf" srcId="{183DE0EC-517C-4680-BC7A-C02CD99181FB}" destId="{00C87335-A3E7-4974-B865-30CD1D048F19}" srcOrd="0" destOrd="0" presId="urn:microsoft.com/office/officeart/2005/8/layout/hList1"/>
    <dgm:cxn modelId="{A101389C-F1B0-447A-87B4-F4104185266C}" type="presParOf" srcId="{183DE0EC-517C-4680-BC7A-C02CD99181FB}" destId="{5E373966-1D94-4908-8CE7-03DA5A506116}" srcOrd="1" destOrd="0" presId="urn:microsoft.com/office/officeart/2005/8/layout/hList1"/>
    <dgm:cxn modelId="{14EB61C9-F925-4CF5-85CF-9F5827F4F591}" type="presParOf" srcId="{CCD25D64-EC0B-4B9A-A7BA-BC16DC6DC5BA}" destId="{51CD4114-4CB9-4D95-B40D-1365BFC40EDF}" srcOrd="5" destOrd="0" presId="urn:microsoft.com/office/officeart/2005/8/layout/hList1"/>
    <dgm:cxn modelId="{E031DD6E-5C83-4E8D-AEAB-8536916827E2}" type="presParOf" srcId="{CCD25D64-EC0B-4B9A-A7BA-BC16DC6DC5BA}" destId="{276C9226-7D87-484E-81A4-EDDCFEA7D9DC}" srcOrd="6" destOrd="0" presId="urn:microsoft.com/office/officeart/2005/8/layout/hList1"/>
    <dgm:cxn modelId="{0F28683F-F4FF-445C-9805-1D6384F08018}" type="presParOf" srcId="{276C9226-7D87-484E-81A4-EDDCFEA7D9DC}" destId="{EF27E632-19B4-441C-9658-A5EAEA105357}" srcOrd="0" destOrd="0" presId="urn:microsoft.com/office/officeart/2005/8/layout/hList1"/>
    <dgm:cxn modelId="{C3F5FC37-79C8-49A9-B8A3-55940862B4C3}" type="presParOf" srcId="{276C9226-7D87-484E-81A4-EDDCFEA7D9DC}" destId="{1380604C-AEE4-4767-9F0C-83590AC1153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3127AC-6E07-4B3E-B354-AAA40F59140A}">
      <dsp:nvSpPr>
        <dsp:cNvPr id="0" name=""/>
        <dsp:cNvSpPr/>
      </dsp:nvSpPr>
      <dsp:spPr>
        <a:xfrm>
          <a:off x="4100" y="22044"/>
          <a:ext cx="2465593" cy="73293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Rolling</a:t>
          </a:r>
          <a:endParaRPr lang="en-US" sz="1500" kern="1200"/>
        </a:p>
      </dsp:txBody>
      <dsp:txXfrm>
        <a:off x="4100" y="22044"/>
        <a:ext cx="2465593" cy="732933"/>
      </dsp:txXfrm>
    </dsp:sp>
    <dsp:sp modelId="{52195C33-E3F0-40D1-B9CD-D6D7746D4B19}">
      <dsp:nvSpPr>
        <dsp:cNvPr id="0" name=""/>
        <dsp:cNvSpPr/>
      </dsp:nvSpPr>
      <dsp:spPr>
        <a:xfrm>
          <a:off x="4100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Apply early because colleges make their decisions as applications come in (typically by October 15</a:t>
          </a:r>
          <a:r>
            <a:rPr lang="en-US" sz="1500" kern="1200" baseline="30000"/>
            <a:t>th</a:t>
          </a:r>
          <a:r>
            <a:rPr lang="en-US" sz="1500" kern="1200"/>
            <a:t> to maximize chances)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Once the class is full they will stop taking applications</a:t>
          </a:r>
        </a:p>
      </dsp:txBody>
      <dsp:txXfrm>
        <a:off x="4100" y="754978"/>
        <a:ext cx="2465593" cy="2509101"/>
      </dsp:txXfrm>
    </dsp:sp>
    <dsp:sp modelId="{C42812A7-EA61-49F8-8CDC-8DFA7B6B1922}">
      <dsp:nvSpPr>
        <dsp:cNvPr id="0" name=""/>
        <dsp:cNvSpPr/>
      </dsp:nvSpPr>
      <dsp:spPr>
        <a:xfrm>
          <a:off x="2814877" y="22044"/>
          <a:ext cx="2465593" cy="732933"/>
        </a:xfrm>
        <a:prstGeom prst="rect">
          <a:avLst/>
        </a:prstGeom>
        <a:solidFill>
          <a:schemeClr val="accent2">
            <a:hueOff val="-904150"/>
            <a:satOff val="-552"/>
            <a:lumOff val="2157"/>
            <a:alphaOff val="0"/>
          </a:schemeClr>
        </a:solidFill>
        <a:ln w="19050" cap="rnd" cmpd="sng" algn="ctr">
          <a:solidFill>
            <a:schemeClr val="accent2">
              <a:hueOff val="-904150"/>
              <a:satOff val="-552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Early Action (EA) November</a:t>
          </a:r>
          <a:endParaRPr lang="en-US" sz="1500" kern="1200"/>
        </a:p>
      </dsp:txBody>
      <dsp:txXfrm>
        <a:off x="2814877" y="22044"/>
        <a:ext cx="2465593" cy="732933"/>
      </dsp:txXfrm>
    </dsp:sp>
    <dsp:sp modelId="{55208555-60B3-48C8-A002-02620041A4CB}">
      <dsp:nvSpPr>
        <dsp:cNvPr id="0" name=""/>
        <dsp:cNvSpPr/>
      </dsp:nvSpPr>
      <dsp:spPr>
        <a:xfrm>
          <a:off x="2814877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-1247123"/>
            <a:satOff val="2509"/>
            <a:lumOff val="382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1247123"/>
              <a:satOff val="2509"/>
              <a:lumOff val="3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Non-binding. Can apply to multiple colleges through EA. </a:t>
          </a:r>
          <a:r>
            <a:rPr lang="en-US" sz="1500" kern="1200">
              <a:latin typeface="Trebuchet MS" panose="020B0603020202020204"/>
            </a:rPr>
            <a:t> 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May increase chance for admission. 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i="0" kern="1200"/>
            <a:t>Single-Choice Early Action</a:t>
          </a:r>
          <a:r>
            <a:rPr lang="en-US" sz="1500" kern="1200">
              <a:latin typeface="Trebuchet MS" panose="020B0603020202020204"/>
            </a:rPr>
            <a:t>: </a:t>
          </a:r>
          <a:r>
            <a:rPr lang="en-US" sz="1500" kern="1200"/>
            <a:t>Non-binding</a:t>
          </a:r>
          <a:r>
            <a:rPr lang="en-US" sz="1500" kern="1200">
              <a:latin typeface="Trebuchet MS" panose="020B0603020202020204"/>
            </a:rPr>
            <a:t>,</a:t>
          </a:r>
          <a:r>
            <a:rPr lang="en-US" sz="1500" kern="1200"/>
            <a:t> Communicates high interest, but only can apply to one college</a:t>
          </a:r>
          <a:r>
            <a:rPr lang="en-US" sz="1500" kern="1200">
              <a:latin typeface="Trebuchet MS" panose="020B0603020202020204"/>
            </a:rPr>
            <a:t> and nothing through ED</a:t>
          </a:r>
        </a:p>
      </dsp:txBody>
      <dsp:txXfrm>
        <a:off x="2814877" y="754978"/>
        <a:ext cx="2465593" cy="2509101"/>
      </dsp:txXfrm>
    </dsp:sp>
    <dsp:sp modelId="{00C87335-A3E7-4974-B865-30CD1D048F19}">
      <dsp:nvSpPr>
        <dsp:cNvPr id="0" name=""/>
        <dsp:cNvSpPr/>
      </dsp:nvSpPr>
      <dsp:spPr>
        <a:xfrm>
          <a:off x="5625654" y="22044"/>
          <a:ext cx="2465593" cy="732933"/>
        </a:xfrm>
        <a:prstGeom prst="rect">
          <a:avLst/>
        </a:prstGeom>
        <a:solidFill>
          <a:schemeClr val="accent2">
            <a:hueOff val="-1808300"/>
            <a:satOff val="-1104"/>
            <a:lumOff val="4314"/>
            <a:alphaOff val="0"/>
          </a:schemeClr>
        </a:solidFill>
        <a:ln w="19050" cap="rnd" cmpd="sng" algn="ctr">
          <a:solidFill>
            <a:schemeClr val="accent2">
              <a:hueOff val="-1808300"/>
              <a:satOff val="-1104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Early Decision (ED 1 and ED2) November &amp; January</a:t>
          </a:r>
          <a:endParaRPr lang="en-US" sz="1500" kern="1200"/>
        </a:p>
      </dsp:txBody>
      <dsp:txXfrm>
        <a:off x="5625654" y="22044"/>
        <a:ext cx="2465593" cy="732933"/>
      </dsp:txXfrm>
    </dsp:sp>
    <dsp:sp modelId="{5E373966-1D94-4908-8CE7-03DA5A506116}">
      <dsp:nvSpPr>
        <dsp:cNvPr id="0" name=""/>
        <dsp:cNvSpPr/>
      </dsp:nvSpPr>
      <dsp:spPr>
        <a:xfrm>
          <a:off x="5625654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-2494246"/>
            <a:satOff val="5017"/>
            <a:lumOff val="76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2494246"/>
              <a:satOff val="5017"/>
              <a:lumOff val="76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Binding, usually notified of decision by winter break</a:t>
          </a:r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Only can apply to one school</a:t>
          </a:r>
          <a:r>
            <a:rPr lang="en-US" sz="1500" kern="1200">
              <a:latin typeface="Trebuchet MS" panose="020B0603020202020204"/>
            </a:rPr>
            <a:t> ED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May increase chance for admission. 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Must sign an ED agreement</a:t>
          </a:r>
          <a:r>
            <a:rPr lang="en-US" sz="1500" kern="1200">
              <a:latin typeface="Trebuchet MS" panose="020B0603020202020204"/>
            </a:rPr>
            <a:t>:</a:t>
          </a:r>
          <a:r>
            <a:rPr lang="en-US" sz="1500" kern="1200"/>
            <a:t> </a:t>
          </a:r>
          <a:r>
            <a:rPr lang="en-US" sz="1500" kern="1200">
              <a:latin typeface="Trebuchet MS" panose="020B0603020202020204"/>
            </a:rPr>
            <a:t>parent,</a:t>
          </a:r>
          <a:r>
            <a:rPr lang="en-US" sz="1500" kern="1200"/>
            <a:t> student and counselor</a:t>
          </a:r>
        </a:p>
      </dsp:txBody>
      <dsp:txXfrm>
        <a:off x="5625654" y="754978"/>
        <a:ext cx="2465593" cy="2509101"/>
      </dsp:txXfrm>
    </dsp:sp>
    <dsp:sp modelId="{EF27E632-19B4-441C-9658-A5EAEA105357}">
      <dsp:nvSpPr>
        <dsp:cNvPr id="0" name=""/>
        <dsp:cNvSpPr/>
      </dsp:nvSpPr>
      <dsp:spPr>
        <a:xfrm>
          <a:off x="8436430" y="22044"/>
          <a:ext cx="2465593" cy="732933"/>
        </a:xfrm>
        <a:prstGeom prst="rect">
          <a:avLst/>
        </a:prstGeom>
        <a:solidFill>
          <a:schemeClr val="accent2">
            <a:hueOff val="-2712450"/>
            <a:satOff val="-1656"/>
            <a:lumOff val="6471"/>
            <a:alphaOff val="0"/>
          </a:schemeClr>
        </a:solidFill>
        <a:ln w="19050" cap="rnd" cmpd="sng" algn="ctr">
          <a:solidFill>
            <a:schemeClr val="accent2">
              <a:hueOff val="-2712450"/>
              <a:satOff val="-1656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Regular January - March</a:t>
          </a:r>
          <a:endParaRPr lang="en-US" sz="1500" kern="1200"/>
        </a:p>
      </dsp:txBody>
      <dsp:txXfrm>
        <a:off x="8436430" y="22044"/>
        <a:ext cx="2465593" cy="732933"/>
      </dsp:txXfrm>
    </dsp:sp>
    <dsp:sp modelId="{1380604C-AEE4-4767-9F0C-83590AC11532}">
      <dsp:nvSpPr>
        <dsp:cNvPr id="0" name=""/>
        <dsp:cNvSpPr/>
      </dsp:nvSpPr>
      <dsp:spPr>
        <a:xfrm>
          <a:off x="8436430" y="754978"/>
          <a:ext cx="2465593" cy="2509101"/>
        </a:xfrm>
        <a:prstGeom prst="rect">
          <a:avLst/>
        </a:prstGeom>
        <a:solidFill>
          <a:schemeClr val="accent2">
            <a:tint val="40000"/>
            <a:alpha val="90000"/>
            <a:hueOff val="-3741368"/>
            <a:satOff val="7526"/>
            <a:lumOff val="114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-3741368"/>
              <a:satOff val="7526"/>
              <a:lumOff val="114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Apply by deadline set and usually find out in March/April</a:t>
          </a:r>
        </a:p>
      </dsp:txBody>
      <dsp:txXfrm>
        <a:off x="8436430" y="754978"/>
        <a:ext cx="2465593" cy="25091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1T18:58:44.13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26805 1767 16383 0 0,'0'8'0'0'0,"-4"11"0"0"0,-10 18 0 0 0,-5 10 0 0 0,-5 6 0 0 0,-5 2 0 0 0,-3-5 0 0 0,5-7 0 0 0,-1 2 0 0 0,0-3 0 0 0,1-1 0 0 0,1 1 0 0 0,0-3 0 0 0,6-4 0 0 0,2-4 0 0 0,-5 5 0 0 0,-6 4 0 0 0,3 3 0 0 0,-4 3 0 0 0,1-3 0 0 0,0-1 0 0 0,2-3 0 0 0,0 0 0 0 0,-1-4 0 0 0,-2 6 0 0 0,1-6 0 0 0,6-3 0 0 0,2 0 0 0 0,5-2 0 0 0,-3 3 0 0 0,-2 0 0 0 0,2-3 0 0 0,1-5 0 0 0,-1-4 0 0 0,3-1 0 0 0,0 0 0 0 0,-1 1 0 0 0,-1 0 0 0 0,-3 1 0 0 0,-1-3 0 0 0,0-1 0 0 0,-2 0 0 0 0,0-6 0 0 0,5-18 0 0 0,4-16 0 0 0,6-11 0 0 0,3-9 0 0 0,0-5 0 0 0,0 13 0 0 0,2 21 0 0 0,1 20 0 0 0,5 17 0 0 0,6 5 0 0 0,-2-11 0 0 0,-2-16 0 0 0,-6-21 0 0 0,-2-11 0 0 0,-1-5 0 0 0,-3-3 0 0 0,-1-9 0 0 0,2-3 0 0 0,1-1 0 0 0,3-5 0 0 0,1 4 0 0 0,1 6 0 0 0,1 4 0 0 0,-4 0 0 0 0,-1 4 0 0 0,0 4 0 0 0,1 12 0 0 0,2 21 0 0 0,0 24 0 0 0,1 19 0 0 0,1 11 0 0 0,0 8 0 0 0,0 2 0 0 0,4-2 0 0 0,2-7 0 0 0,-1-9 0 0 0,3-12 0 0 0,1-8 0 0 0,-3-4 0 0 0,0-1 0 0 0,1-1 0 0 0,4 1 0 0 0,0 1 0 0 0,-2 5 0 0 0,-2 2 0 0 0,2 4 0 0 0,-2 1 0 0 0,3 2 0 0 0,4 0 0 0 0,3-10 0 0 0,-1-14 0 0 0,-4-12 0 0 0,-3-10 0 0 0,0-4 0 0 0,0-2 0 0 0,1-3 0 0 0,3-2 0 0 0,4-6 0 0 0,6-1 0 0 0,4-4 0 0 0,5 0 0 0 0,10-3 0 0 0,4-4 0 0 0,16-2 0 0 0,8 2 0 0 0,9 7 0 0 0,-1 6 0 0 0,-2 3 0 0 0,-6 2 0 0 0,-3-3 0 0 0,-8 2 0 0 0,-11 5 0 0 0,-13 2 0 0 0,-1 0 0 0 0,2 2 0 0 0,3 3 0 0 0,-6 5-16383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1T18:58:44.13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5149 5276 16383 0 0,'12'0'0'0'0,"16"0"0"0"0,23 0 0 0 0,27 0 0 0 0,24 0 0 0 0,19 0 0 0 0,13 0 0 0 0,7 0 0 0 0,4 0 0 0 0,-10 0 0 0 0,-17 0 0 0 0,-20 0 0 0 0,-11 0 0 0 0,-12 0 0 0 0,-11 0 0 0 0,-8 0 0 0 0,-10 0 0 0 0,-5 0 0 0 0,-1 0 0 0 0,1 0 0 0 0,-3 0 0 0 0,-4 0 0 0 0,-4 0 0 0 0,-2 0 0 0 0,-3 0 0 0 0,3 0 0 0 0,0 0 0 0 0,0-4 0 0 0,-1-2 0 0 0,3 1 0 0 0,8 1 0 0 0,6 1 0 0 0,-1 2 0 0 0,5 0 0 0 0,-2 0 0 0 0,-6 1 0 0 0,-4 0 0 0 0,-9-3 0 0 0,-13-11 0 0 0,-13-1 0 0 0,-10-7 0 0 0,-9 0 0 0 0,0 1 0 0 0,-1-2 0 0 0,-2 5 0 0 0,3 0 0 0 0,0 4 0 0 0,0 0 0 0 0,3-1 0 0 0,-1 1 0 0 0,-1 0 0 0 0,2-3 0 0 0,0 3 0 0 0,3-1 0 0 0,2-2 0 0 0,0 2 0 0 0,-3 0 0 0 0,1-2 0 0 0,-1 2 0 0 0,-3-1 0 0 0,2-1 0 0 0,-2-1 0 0 0,-1 1 0 0 0,-2-4 0 0 0,-2-2 0 0 0,3-1 0 0 0,4-1 0 0 0,1 0 0 0 0,3 8 0 0 0,2 15 0 0 0,3 12 0 0 0,7 12 0 0 0,10 11 0 0 0,8 3 0 0 0,0 0 0 0 0,0-3 0 0 0,2-6 0 0 0,-4 0 0 0 0,0-1 0 0 0,0 0 0 0 0,-2-2 0 0 0,-1-3 0 0 0,2-3 0 0 0,-3 1 0 0 0,1 0 0 0 0,2-2 0 0 0,-2-1 0 0 0,0 1 0 0 0,2-2 0 0 0,2-4 0 0 0,-3 5 0 0 0,-3 11 0 0 0,-9 5 0 0 0,-8 5 0 0 0,-4 0 0 0 0,-4-1 0 0 0,-5-4 0 0 0,1-3 0 0 0,0-3 0 0 0,-3 3 0 0 0,-1 0 0 0 0,3 4 0 0 0,-4 3 0 0 0,-3 4 0 0 0,-1-1 0 0 0,0 2 0 0 0,0 0 0 0 0,1-1 0 0 0,-1-1 0 0 0,1-6 0 0 0,1-5 0 0 0,3-3 0 0 0,6-10 0 0 0,5-11 0 0 0,4-7-16383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11224 10942 16383 0 0,'8'0'0'0'0,"14"0"0"0"0,16 0 0 0 0,14 0 0 0 0,13 0 0 0 0,8 0 0 0 0,0 0 0 0 0,-1 0 0 0 0,-5 0 0 0 0,-5 0 0 0 0,-10 0 0 0 0,-5 0 0 0 0,-7 0 0 0 0,-6 0 0 0 0,-1 0 0 0 0,2-4 0 0 0,7-5 0 0 0,4-2 0 0 0,7-2 0 0 0,2 1 0 0 0,-5 2 0 0 0,-6 3 0 0 0,-3-1 0 0 0,0 1 0 0 0,-4 1 0 0 0,-3 2 0 0 0,-4 1 0 0 0,-3 2 0 0 0,2 0 0 0 0,0 2 0 0 0,3-1 0 0 0,4 0 0 0 0,8 1 0 0 0,9-1 0 0 0,6 0 0 0 0,7 0 0 0 0,3 0 0 0 0,-2 0 0 0 0,-1 0 0 0 0,1 0 0 0 0,-3 0 0 0 0,4 0 0 0 0,-2 0 0 0 0,3 0 0 0 0,-1 0 0 0 0,-8 0 0 0 0,-7 0 0 0 0,-8 0 0 0 0,0 0 0 0 0,-4 0 0 0 0,8 0 0 0 0,3 0 0 0 0,5 0 0 0 0,0 0 0 0 0,4 0 0 0 0,2 0 0 0 0,-1 0 0 0 0,1 0 0 0 0,5 0 0 0 0,8 0 0 0 0,10 0 0 0 0,4 0 0 0 0,1 0 0 0 0,2 0 0 0 0,-3 0 0 0 0,-1 0 0 0 0,4 0 0 0 0,15 0 0 0 0,1 0 0 0 0,-3 0 0 0 0,2 0 0 0 0,-11 0 0 0 0,-5 0 0 0 0,-14 0 0 0 0,-9 0 0 0 0,-4 0 0 0 0,3 0 0 0 0,11 0 0 0 0,10 0 0 0 0,7 0 0 0 0,8 0 0 0 0,5 0 0 0 0,-4 0 0 0 0,1 0 0 0 0,-2 0 0 0 0,5 0 0 0 0,5 0 0 0 0,-6 0 0 0 0,-5 0 0 0 0,-4 0 0 0 0,-7 0 0 0 0,-3 0 0 0 0,-4 0 0 0 0,2 0 0 0 0,0 0 0 0 0,-8 0 0 0 0,-13 0 0 0 0,-10 0 0 0 0,-10 0 0 0 0,-5 0 0 0 0,6 0 0 0 0,7 0 0 0 0,7 0 0 0 0,1 0 0 0 0,2 0 0 0 0,-3 0 0 0 0,-2 0 0 0 0,-1 0 0 0 0,7 0 0 0 0,4 0 0 0 0,2 0 0 0 0,2 0 0 0 0,7 0 0 0 0,7 0 0 0 0,4 0 0 0 0,0 0 0 0 0,-9 0 0 0 0,-6 0 0 0 0,-8 0 0 0 0,-3 0 0 0 0,-6 0 0 0 0,-3 0 0 0 0,-9 0 0 0 0,-11 0-16383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11139 11464 16383 0 0,'8'-4'0'0'0,"15"-1"0"0"0,11 0 0 0 0,12 1 0 0 0,14 1 0 0 0,9 1 0 0 0,5 1 0 0 0,1 1 0 0 0,1 0 0 0 0,-2 0 0 0 0,0 0 0 0 0,-2 0 0 0 0,0 0 0 0 0,-1 1 0 0 0,0-1 0 0 0,-1 0 0 0 0,-7 0 0 0 0,-4 0 0 0 0,-2 0 0 0 0,-5 0 0 0 0,-5 0 0 0 0,-8 0 0 0 0,-2 0 0 0 0,0 0 0 0 0,-2 0 0 0 0,2 0 0 0 0,1 0 0 0 0,0 0 0 0 0,-4 0 0 0 0,-3 0 0 0 0,-3 0 0 0 0,1 0 0 0 0,1 0 0 0 0,2 0 0 0 0,1 0 0 0 0,2 0 0 0 0,-1 0 0 0 0,2 0 0 0 0,2 0 0 0 0,0 0 0 0 0,1 0 0 0 0,1 4 0 0 0,3 1 0 0 0,1 0 0 0 0,6 3 0 0 0,2 0 0 0 0,4-1 0 0 0,5-2 0 0 0,0-1 0 0 0,1 1 0 0 0,-1 2 0 0 0,-4 2 0 0 0,-3 0 0 0 0,-3-1 0 0 0,-2 1 0 0 0,-1 0 0 0 0,-1 2 0 0 0,-5-1 0 0 0,-5-2 0 0 0,-5-2 0 0 0,-4-3 0 0 0,2-1 0 0 0,7-1 0 0 0,5-1 0 0 0,8 0 0 0 0,-1-1 0 0 0,-4 1 0 0 0,-6-1 0 0 0,-10 1-16383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11351 12760 16383 0 0,'4'0'0'0'0,"13"0"0"0"0,8 0 0 0 0,16-4 0 0 0,4-1 0 0 0,-1 0 0 0 0,0-3 0 0 0,-3-1 0 0 0,-1 3 0 0 0,0-3 0 0 0,3 0 0 0 0,4 2 0 0 0,4 2 0 0 0,4 2 0 0 0,9 1 0 0 0,2 2 0 0 0,5 0 0 0 0,-1 0 0 0 0,-8 1 0 0 0,-7-1 0 0 0,-9 0 0 0 0,-9 0 0 0 0,-5 1 0 0 0,-5-1 0 0 0,-4 0 0 0 0,4 0 0 0 0,4 0 0 0 0,5 0 0 0 0,9 0 0 0 0,4 0 0 0 0,6 0 0 0 0,10 0 0 0 0,6 0 0 0 0,2 0 0 0 0,1 0 0 0 0,-7 0 0 0 0,-9 0 0 0 0,-8 0 0 0 0,-6 0 0 0 0,-3 0 0 0 0,5 0 0 0 0,6 0 0 0 0,6 0 0 0 0,6 0 0 0 0,7 0 0 0 0,4 0 0 0 0,1 0 0 0 0,0 0 0 0 0,2 0 0 0 0,1 0 0 0 0,-5 0 0 0 0,0 0 0 0 0,-4 0 0 0 0,2 0 0 0 0,-3 0 0 0 0,-2 0 0 0 0,0 0 0 0 0,1 0 0 0 0,1 0 0 0 0,4 0 0 0 0,6 0 0 0 0,10 0 0 0 0,1 0 0 0 0,6 0 0 0 0,-2 0 0 0 0,-1 0 0 0 0,-4 4 0 0 0,-5 1 0 0 0,-5 4 0 0 0,-8 0 0 0 0,-8-1 0 0 0,-2-2 0 0 0,-5-2 0 0 0,-3-2 0 0 0,-6-1 0 0 0,-8-1 0 0 0,-2 0 0 0 0,0 0 0 0 0,3-1 0 0 0,-3 1 0 0 0,10 0 0 0 0,0 0 0 0 0,4 0 0 0 0,5 0 0 0 0,2 0 0 0 0,2 0 0 0 0,0 0 0 0 0,1 0 0 0 0,6 0 0 0 0,4 0 0 0 0,2 0 0 0 0,4 0 0 0 0,-2 0 0 0 0,-7 0 0 0 0,-11 0 0 0 0,-14 0-16383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06T12:15:14.2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11287 16377 16383 0 0,'4'0'0'0'0,"5"0"0"0"0,14 0 0 0 0,18 0 0 0 0,22 4 0 0 0,25 2 0 0 0,17 3 0 0 0,3 0 0 0 0,3-1 0 0 0,-9-2 0 0 0,-11-2 0 0 0,-16-2 0 0 0,-13-1 0 0 0,-9-1 0 0 0,-9 0 0 0 0,-5 0 0 0 0,-5-1 0 0 0,1-3 0 0 0,1-2 0 0 0,3 1 0 0 0,7 1 0 0 0,4 1 0 0 0,0-3 0 0 0,-3 0 0 0 0,-6 0 0 0 0,-6-6 0 0 0,-5-1 0 0 0,1 1 0 0 0,2 3 0 0 0,9 3 0 0 0,16 3 0 0 0,19 1 0 0 0,8 2 0 0 0,5 0 0 0 0,8 0 0 0 0,-1 1 0 0 0,3 0 0 0 0,-3-1 0 0 0,1 0 0 0 0,-3 0 0 0 0,-7 0 0 0 0,-5 0 0 0 0,-10 0 0 0 0,-4 0 0 0 0,-7 0 0 0 0,-1 0 0 0 0,0 0 0 0 0,3 0 0 0 0,5 0 0 0 0,0 0 0 0 0,-4 0 0 0 0,-1 0 0 0 0,-4 0 0 0 0,4 0 0 0 0,0 0 0 0 0,8 0 0 0 0,4 0 0 0 0,2 0 0 0 0,3 0 0 0 0,3 0 0 0 0,1 0 0 0 0,-4 4 0 0 0,6 6 0 0 0,-5 0 0 0 0,0-1 0 0 0,-6 2 0 0 0,-4-1 0 0 0,-10-2 0 0 0,-8-2 0 0 0,-4-3 0 0 0,-4-2 0 0 0,-1 0 0 0 0,-4-1 0 0 0,2 0 0 0 0,-1-1 0 0 0,-5 1 0 0 0,1-1 0 0 0,0 1 0 0 0,7 0 0 0 0,3 0 0 0 0,6 0 0 0 0,5 0 0 0 0,6 0 0 0 0,2 0 0 0 0,3 0 0 0 0,-3 0 0 0 0,3 0 0 0 0,-6 0 0 0 0,2 0 0 0 0,-2 0 0 0 0,-1 0 0 0 0,6 0 0 0 0,3 0 0 0 0,1 0 0 0 0,4 0 0 0 0,1 0 0 0 0,0 0 0 0 0,-2 0 0 0 0,-2 0 0 0 0,2 0 0 0 0,1 0 0 0 0,-9 0 0 0 0,-8 0 0 0 0,-10 0 0 0 0,-10 0 0 0 0,-7 0 0 0 0,-6 0 0 0 0,-3 0 0 0 0,2 0 0 0 0,1 0 0 0 0,4 0 0 0 0,8 0 0 0 0,6 0 0 0 0,7 0 0 0 0,3 0 0 0 0,4 0 0 0 0,4 0 0 0 0,-1 0 0 0 0,-3 0 0 0 0,-7 0 0 0 0,-9 0 0 0 0,-8 0 0 0 0,-5 0 0 0 0,-4 0 0 0 0,-3 0 0 0 0,-1 0 0 0 0,0 0 0 0 0,0 0 0 0 0,0 0 0 0 0,-3 0-16383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58BFD3E-DE48-4FFF-A4F6-3205621A4B08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27AF9DD-37D0-485E-B1A2-C4AC157F62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82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7AF9DD-37D0-485E-B1A2-C4AC157F62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58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2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119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56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63210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8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822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60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72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0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714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37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83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040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4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8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ommons.wikimedia.org/wiki/File:Yale_University_Old_Campus_02.JPG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hyperlink" Target="https://www.screencast.com/t/gxEQkElyo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https://www.screencast.com/t/LMtSIif3e1" TargetMode="External"/><Relationship Id="rId4" Type="http://schemas.openxmlformats.org/officeDocument/2006/relationships/hyperlink" Target="https://www.screencast.com/t/jp4DehOsr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hyperlink" Target="https://srar.selfreportedtranscript.com/Login.aspx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hyperlink" Target="https://www.screencast.com/t/yFlgLhUy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mejones@cbsd.org" TargetMode="External"/><Relationship Id="rId3" Type="http://schemas.openxmlformats.org/officeDocument/2006/relationships/hyperlink" Target="mailto:mrusso@cbsd.org" TargetMode="External"/><Relationship Id="rId7" Type="http://schemas.openxmlformats.org/officeDocument/2006/relationships/hyperlink" Target="mailto:gmoustak@cbsd.org" TargetMode="External"/><Relationship Id="rId2" Type="http://schemas.openxmlformats.org/officeDocument/2006/relationships/hyperlink" Target="mailto:ckozman@cbsd.org-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tdurant@cbsd.org" TargetMode="External"/><Relationship Id="rId5" Type="http://schemas.openxmlformats.org/officeDocument/2006/relationships/hyperlink" Target="mailto:tbryantgray@cbsd.org" TargetMode="External"/><Relationship Id="rId4" Type="http://schemas.openxmlformats.org/officeDocument/2006/relationships/hyperlink" Target="mailto:wsandstrom@cbsd.org" TargetMode="Externa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5.xml"/><Relationship Id="rId3" Type="http://schemas.openxmlformats.org/officeDocument/2006/relationships/slideLayout" Target="../slideLayouts/slideLayout7.xml"/><Relationship Id="rId7" Type="http://schemas.openxmlformats.org/officeDocument/2006/relationships/customXml" Target="../ink/ink2.xml"/><Relationship Id="rId12" Type="http://schemas.openxmlformats.org/officeDocument/2006/relationships/image" Target="../media/image29.png"/><Relationship Id="rId17" Type="http://schemas.openxmlformats.org/officeDocument/2006/relationships/image" Target="../media/image2.png"/><Relationship Id="rId2" Type="http://schemas.openxmlformats.org/officeDocument/2006/relationships/audio" Target="../media/media18.m4a"/><Relationship Id="rId16" Type="http://schemas.openxmlformats.org/officeDocument/2006/relationships/image" Target="../media/image31.png"/><Relationship Id="rId1" Type="http://schemas.microsoft.com/office/2007/relationships/media" Target="../media/media18.m4a"/><Relationship Id="rId6" Type="http://schemas.openxmlformats.org/officeDocument/2006/relationships/image" Target="../media/image2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customXml" Target="../ink/ink3.xml"/><Relationship Id="rId1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hyperlink" Target="http://www.act.org/" TargetMode="External"/><Relationship Id="rId4" Type="http://schemas.openxmlformats.org/officeDocument/2006/relationships/hyperlink" Target="http://www.collegeboard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tdurant@cbsd.org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tbryantgray@cbsd.org" TargetMode="Externa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hyperlink" Target="mailto:wsandstrom@cbsd.org" TargetMode="External"/><Relationship Id="rId11" Type="http://schemas.openxmlformats.org/officeDocument/2006/relationships/image" Target="../media/image2.png"/><Relationship Id="rId5" Type="http://schemas.openxmlformats.org/officeDocument/2006/relationships/hyperlink" Target="mailto:mrusso@cbsd.org" TargetMode="External"/><Relationship Id="rId10" Type="http://schemas.openxmlformats.org/officeDocument/2006/relationships/hyperlink" Target="mailto:mejones@cbsd.org" TargetMode="External"/><Relationship Id="rId4" Type="http://schemas.openxmlformats.org/officeDocument/2006/relationships/hyperlink" Target="mailto:ckozman@cbsd.org" TargetMode="External"/><Relationship Id="rId9" Type="http://schemas.openxmlformats.org/officeDocument/2006/relationships/hyperlink" Target="mailto:gmoustak@cbsd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hyperlink" Target="https://www.cbsd.org/Page/17528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sshe.edu/Pages/default.aspx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png"/><Relationship Id="rId11" Type="http://schemas.openxmlformats.org/officeDocument/2006/relationships/image" Target="../media/image2.png"/><Relationship Id="rId5" Type="http://schemas.openxmlformats.org/officeDocument/2006/relationships/image" Target="../media/image8.png"/><Relationship Id="rId10" Type="http://schemas.openxmlformats.org/officeDocument/2006/relationships/hyperlink" Target="http://www.coalitionforcollegeaccess.org/" TargetMode="External"/><Relationship Id="rId4" Type="http://schemas.openxmlformats.org/officeDocument/2006/relationships/image" Target="../media/image7.png"/><Relationship Id="rId9" Type="http://schemas.openxmlformats.org/officeDocument/2006/relationships/hyperlink" Target="https://www.passhe.edu/SystemRedesign/Pages/redesign.aspx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hyperlink" Target="http://www.coalitionforcollegeaccess.org/" TargetMode="External"/><Relationship Id="rId4" Type="http://schemas.openxmlformats.org/officeDocument/2006/relationships/hyperlink" Target="https://www.cbsd.org/cms/lib/PA01916442/Centricity/Domain/389/Step%20by%20Step%20Instructions%20Steps%201-5%20edited%20June%202023.docx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hyperlink" Target="https://www.commonapp.org/" TargetMode="External"/><Relationship Id="rId5" Type="http://schemas.openxmlformats.org/officeDocument/2006/relationships/hyperlink" Target="http://www.coalitionforcollegeaccess.org/" TargetMode="Externa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1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" name="Picture 3" descr="A picture containing tree, outdoor, grass, park&#10;&#10;Description automatically generated">
            <a:extLst>
              <a:ext uri="{FF2B5EF4-FFF2-40B4-BE49-F238E27FC236}">
                <a16:creationId xmlns:a16="http://schemas.microsoft.com/office/drawing/2014/main" id="{E6330402-6E03-4EE5-9BA2-3A47781EC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091" t="42392" r="-1" b="9283"/>
          <a:stretch/>
        </p:blipFill>
        <p:spPr>
          <a:xfrm>
            <a:off x="15392" y="-64288"/>
            <a:ext cx="12191999" cy="6857990"/>
          </a:xfrm>
          <a:prstGeom prst="rect">
            <a:avLst/>
          </a:prstGeom>
        </p:spPr>
      </p:pic>
      <p:sp>
        <p:nvSpPr>
          <p:cNvPr id="11" name="Isosceles Triangle 23">
            <a:extLst>
              <a:ext uri="{FF2B5EF4-FFF2-40B4-BE49-F238E27FC236}">
                <a16:creationId xmlns:a16="http://schemas.microsoft.com/office/drawing/2014/main" id="{0FF9F10B-8764-4B6C-9EBC-4FBE9AC1A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Parallelogram 25">
            <a:extLst>
              <a:ext uri="{FF2B5EF4-FFF2-40B4-BE49-F238E27FC236}">
                <a16:creationId xmlns:a16="http://schemas.microsoft.com/office/drawing/2014/main" id="{4DC5F81A-AB66-427C-B973-546BE1B7E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7">
            <a:extLst>
              <a:ext uri="{FF2B5EF4-FFF2-40B4-BE49-F238E27FC236}">
                <a16:creationId xmlns:a16="http://schemas.microsoft.com/office/drawing/2014/main" id="{2146C810-9BC7-4BEB-A44C-B70C5B3DC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9">
            <a:extLst>
              <a:ext uri="{FF2B5EF4-FFF2-40B4-BE49-F238E27FC236}">
                <a16:creationId xmlns:a16="http://schemas.microsoft.com/office/drawing/2014/main" id="{F5ADF6C1-FC3E-4CEF-ACAA-1E533A927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BE11B7D3-FC4D-4157-827F-D418D4AF3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9CA2FB3-69C5-4A17-880A-34C260DF3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Isosceles Triangle 35">
            <a:extLst>
              <a:ext uri="{FF2B5EF4-FFF2-40B4-BE49-F238E27FC236}">
                <a16:creationId xmlns:a16="http://schemas.microsoft.com/office/drawing/2014/main" id="{A3B42260-CA72-429A-AEFF-A2778C7BC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6B80E8-0E3F-44D9-88F9-13915F67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1455" y="1019823"/>
            <a:ext cx="7126804" cy="5002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1" algn="l" defTabSz="457200" rtl="0">
              <a:lnSpc>
                <a:spcPct val="90000"/>
              </a:lnSpc>
              <a:spcBef>
                <a:spcPct val="0"/>
              </a:spcBef>
            </a:pPr>
            <a:r>
              <a:rPr lang="en-US" sz="34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College Application Process</a:t>
            </a:r>
            <a:br>
              <a:rPr lang="en-US" sz="3400" kern="1200">
                <a:latin typeface="+mj-lt"/>
                <a:ea typeface="+mj-ea"/>
                <a:cs typeface="+mj-cs"/>
              </a:rPr>
            </a:br>
            <a:br>
              <a:rPr lang="en-US" sz="2000" kern="1200">
                <a:latin typeface="+mj-lt"/>
                <a:ea typeface="+mj-ea"/>
                <a:cs typeface="+mj-cs"/>
              </a:rPr>
            </a:br>
            <a:r>
              <a:rPr lang="en-US" sz="2000" kern="1200">
                <a:latin typeface="+mj-lt"/>
                <a:ea typeface="+mj-ea"/>
                <a:cs typeface="+mj-cs"/>
              </a:rPr>
              <a:t>Central Bucks East High School Counseling Dept. </a:t>
            </a:r>
            <a:br>
              <a:rPr lang="en-US" sz="2400" kern="1200">
                <a:latin typeface="+mj-lt"/>
                <a:ea typeface="+mj-ea"/>
                <a:cs typeface="+mj-cs"/>
              </a:rPr>
            </a:br>
            <a:br>
              <a:rPr lang="en-US" sz="2400" kern="1200">
                <a:latin typeface="+mj-lt"/>
                <a:ea typeface="+mj-ea"/>
                <a:cs typeface="+mj-cs"/>
              </a:rPr>
            </a:br>
            <a:br>
              <a:rPr lang="en-US" sz="1400" kern="1200">
                <a:latin typeface="+mj-lt"/>
                <a:ea typeface="+mj-ea"/>
                <a:cs typeface="+mj-cs"/>
              </a:rPr>
            </a:br>
            <a:r>
              <a:rPr lang="en-US" sz="1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1400" kern="1200">
                <a:latin typeface="+mj-lt"/>
                <a:ea typeface="+mj-ea"/>
                <a:cs typeface="+mj-cs"/>
              </a:rPr>
            </a:br>
            <a:endParaRPr lang="en-US" sz="1400" kern="120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5" name="Rectangle 27">
            <a:extLst>
              <a:ext uri="{FF2B5EF4-FFF2-40B4-BE49-F238E27FC236}">
                <a16:creationId xmlns:a16="http://schemas.microsoft.com/office/drawing/2014/main" id="{C29C3C96-CB51-440C-B12F-E880D7386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17070EE5-FA55-4C41-AD18-785E5F023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9">
            <a:extLst>
              <a:ext uri="{FF2B5EF4-FFF2-40B4-BE49-F238E27FC236}">
                <a16:creationId xmlns:a16="http://schemas.microsoft.com/office/drawing/2014/main" id="{726DD974-2DC0-457D-B797-BFB5EB6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3">
            <a:extLst>
              <a:ext uri="{FF2B5EF4-FFF2-40B4-BE49-F238E27FC236}">
                <a16:creationId xmlns:a16="http://schemas.microsoft.com/office/drawing/2014/main" id="{EF9AFB1C-D978-4634-9E2D-78B7F70F52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05D27CA1-4F25-407F-8085-7DD72BA6928B}"/>
              </a:ext>
            </a:extLst>
          </p:cNvPr>
          <p:cNvSpPr txBox="1">
            <a:spLocks/>
          </p:cNvSpPr>
          <p:nvPr/>
        </p:nvSpPr>
        <p:spPr>
          <a:xfrm>
            <a:off x="0" y="6086129"/>
            <a:ext cx="1156579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701CE8-7668-416E-8DC1-4B16E8D17341}"/>
              </a:ext>
            </a:extLst>
          </p:cNvPr>
          <p:cNvSpPr txBox="1"/>
          <p:nvPr/>
        </p:nvSpPr>
        <p:spPr>
          <a:xfrm>
            <a:off x="9638096" y="6657945"/>
            <a:ext cx="2553904" cy="200055"/>
          </a:xfrm>
          <a:prstGeom prst="rect">
            <a:avLst/>
          </a:prstGeom>
          <a:solidFill>
            <a:srgbClr val="000000"/>
          </a:solidFill>
        </p:spPr>
        <p:txBody>
          <a:bodyPr wrap="none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r>
              <a:rPr lang="en-US" sz="70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5606902-16E0-A649-11A7-E3B147972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38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9974"/>
    </mc:Choice>
    <mc:Fallback xmlns="">
      <p:transition advTm="199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7546-1CB0-4E7A-B022-A89D88F0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130755"/>
            <a:ext cx="11053098" cy="763980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Matching Common App &amp; FERPA Waiver</a:t>
            </a:r>
            <a:br>
              <a:rPr lang="en-US"/>
            </a:b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50FE-3D60-4A0A-902C-129C28FA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2" y="894735"/>
            <a:ext cx="5074681" cy="564371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Arial"/>
                <a:cs typeface="Arial"/>
              </a:rPr>
              <a:t>Create Common App account </a:t>
            </a:r>
            <a:r>
              <a:rPr lang="en-US" sz="2000" b="1">
                <a:latin typeface="Arial"/>
                <a:cs typeface="Arial"/>
              </a:rPr>
              <a:t>Please watch the video for instructions on how to match your Common App with Naviance!</a:t>
            </a:r>
            <a:endParaRPr lang="en-US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Arial"/>
                <a:cs typeface="Arial"/>
              </a:rPr>
              <a:t>Add colleges to Common App account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Arial"/>
                <a:cs typeface="Arial"/>
              </a:rPr>
              <a:t>Add colleges into Naviance via “colleges I’m applying to”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Arial"/>
                <a:cs typeface="Arial"/>
              </a:rPr>
              <a:t>Click on pink box:  Match Accounts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>
                <a:latin typeface="Arial"/>
                <a:cs typeface="Arial"/>
              </a:rPr>
              <a:t>Input your Common App email address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>
                <a:latin typeface="Arial"/>
                <a:cs typeface="Arial"/>
              </a:rPr>
              <a:t>Always remember common app password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>
                <a:latin typeface="Arial"/>
                <a:cs typeface="Arial"/>
              </a:rPr>
              <a:t>Waive your rights on FERPA waiver</a:t>
            </a:r>
          </a:p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51B1F5-4638-4999-93D0-C99A0583670E}"/>
              </a:ext>
            </a:extLst>
          </p:cNvPr>
          <p:cNvSpPr/>
          <p:nvPr/>
        </p:nvSpPr>
        <p:spPr>
          <a:xfrm>
            <a:off x="6957461" y="4547077"/>
            <a:ext cx="3882409" cy="369332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r>
              <a:rPr lang="en-US" sz="1800" b="1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Common App Account Matching Video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F53C58-C77B-495A-806B-3DBA8AE3B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1326" y="1341098"/>
            <a:ext cx="5074681" cy="2867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78C1B51-63F4-C3ED-75D8-A7C59824DC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5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5"/>
    </mc:Choice>
    <mc:Fallback xmlns="">
      <p:transition spd="slow" advTm="3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7546-1CB0-4E7A-B022-A89D88F0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130755"/>
            <a:ext cx="11053098" cy="763980"/>
          </a:xfrm>
        </p:spPr>
        <p:txBody>
          <a:bodyPr>
            <a:normAutofit/>
          </a:bodyPr>
          <a:lstStyle/>
          <a:p>
            <a:pPr algn="ctr"/>
            <a:r>
              <a:rPr lang="en-US"/>
              <a:t>Step 3: Requesting Transcripts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F50FE-3D60-4A0A-902C-129C28FA52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102" y="894735"/>
            <a:ext cx="11031795" cy="56437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u="none" strike="noStrike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cannot request a Transcript through Naviance until you have:</a:t>
            </a:r>
          </a:p>
          <a:p>
            <a:pPr lvl="1"/>
            <a:r>
              <a:rPr lang="en-US" sz="2000" u="none" strike="noStrike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Submitted your signed Release of Records form (Step 1); and</a:t>
            </a:r>
          </a:p>
          <a:p>
            <a:pPr lvl="1"/>
            <a:r>
              <a:rPr lang="en-US" sz="2000" u="none" strike="noStrike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If using Common App: Created account; completed most sections; Matched with Naviance, and submitted FERPA waiver (Step 2).  If you have completed these steps, then proceed.</a:t>
            </a:r>
          </a:p>
          <a:p>
            <a:pPr lvl="1"/>
            <a:r>
              <a:rPr lang="en-US"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Please remember to provide us with a minimum of 15 school days notice prior to your college deadline.</a:t>
            </a:r>
          </a:p>
          <a:p>
            <a:pPr marL="457200" lvl="1" indent="0">
              <a:buNone/>
            </a:pPr>
            <a:endParaRPr lang="en-US" sz="200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sz="2000" u="none" strike="noStrike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>
              <a:lnSpc>
                <a:spcPct val="104000"/>
              </a:lnSpc>
              <a:spcBef>
                <a:spcPts val="0"/>
              </a:spcBef>
              <a:spcAft>
                <a:spcPts val="125"/>
              </a:spcAft>
            </a:pPr>
            <a:r>
              <a:rPr lang="en-US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Videos to assist with steps below:</a:t>
            </a:r>
          </a:p>
          <a:p>
            <a:pPr marL="857250" lvl="1">
              <a:lnSpc>
                <a:spcPct val="104000"/>
              </a:lnSpc>
              <a:spcBef>
                <a:spcPts val="0"/>
              </a:spcBef>
              <a:spcAft>
                <a:spcPts val="125"/>
              </a:spcAft>
            </a:pPr>
            <a:r>
              <a:rPr lang="en-US" sz="20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Add Colleges I'm Applying To in Naviance</a:t>
            </a:r>
            <a:r>
              <a:rPr lang="en-US" sz="20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857250" lvl="1">
              <a:lnSpc>
                <a:spcPct val="104000"/>
              </a:lnSpc>
              <a:spcAft>
                <a:spcPts val="125"/>
              </a:spcAft>
            </a:pPr>
            <a:r>
              <a:rPr lang="en-US" sz="20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Requesting Transcripts in Naviance</a:t>
            </a:r>
            <a:endParaRPr lang="en-US" sz="2000" u="sng">
              <a:solidFill>
                <a:srgbClr val="0563C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US" u="none" strike="noStrike"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/>
          </a:p>
        </p:txBody>
      </p:sp>
      <p:pic>
        <p:nvPicPr>
          <p:cNvPr id="7" name="Audio 9">
            <a:hlinkClick r:id="" action="ppaction://media"/>
            <a:extLst>
              <a:ext uri="{FF2B5EF4-FFF2-40B4-BE49-F238E27FC236}">
                <a16:creationId xmlns:a16="http://schemas.microsoft.com/office/drawing/2014/main" id="{FA35F750-5392-795C-0B25-546D6A03F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40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5"/>
    </mc:Choice>
    <mc:Fallback xmlns="">
      <p:transition spd="slow" advTm="3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57546-1CB0-4E7A-B022-A89D88F0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130755"/>
            <a:ext cx="11053098" cy="763980"/>
          </a:xfrm>
        </p:spPr>
        <p:txBody>
          <a:bodyPr>
            <a:normAutofit/>
          </a:bodyPr>
          <a:lstStyle/>
          <a:p>
            <a:pPr algn="ctr"/>
            <a:r>
              <a:rPr lang="en-US"/>
              <a:t>Step 3: Requesting Transcripts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2C26C-F1F3-52FC-69BE-D52B9AE39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158" y="1012663"/>
            <a:ext cx="5445304" cy="529464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620226D-32FC-95FA-5792-2F0D16158999}"/>
              </a:ext>
            </a:extLst>
          </p:cNvPr>
          <p:cNvCxnSpPr>
            <a:cxnSpLocks/>
          </p:cNvCxnSpPr>
          <p:nvPr/>
        </p:nvCxnSpPr>
        <p:spPr>
          <a:xfrm>
            <a:off x="1766161" y="4345914"/>
            <a:ext cx="3704219" cy="1258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5F54BA-C2A7-59AC-8C61-999637833BA0}"/>
              </a:ext>
            </a:extLst>
          </p:cNvPr>
          <p:cNvCxnSpPr>
            <a:cxnSpLocks/>
          </p:cNvCxnSpPr>
          <p:nvPr/>
        </p:nvCxnSpPr>
        <p:spPr>
          <a:xfrm flipH="1">
            <a:off x="1838632" y="4345914"/>
            <a:ext cx="3631748" cy="12584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4B723D4-2A6D-D7E8-AE95-065C14259DF4}"/>
              </a:ext>
            </a:extLst>
          </p:cNvPr>
          <p:cNvCxnSpPr>
            <a:cxnSpLocks/>
          </p:cNvCxnSpPr>
          <p:nvPr/>
        </p:nvCxnSpPr>
        <p:spPr>
          <a:xfrm>
            <a:off x="5470380" y="4931596"/>
            <a:ext cx="54000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9CD0209-5FE8-60CC-FE5C-73BD2A70A918}"/>
              </a:ext>
            </a:extLst>
          </p:cNvPr>
          <p:cNvSpPr txBox="1"/>
          <p:nvPr/>
        </p:nvSpPr>
        <p:spPr>
          <a:xfrm>
            <a:off x="6154221" y="4708313"/>
            <a:ext cx="544251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Do not check either box.  We will not send ANY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of your testing (official or unofficial) to colleges.</a:t>
            </a:r>
          </a:p>
        </p:txBody>
      </p:sp>
      <p:pic>
        <p:nvPicPr>
          <p:cNvPr id="14" name="Audio 2">
            <a:hlinkClick r:id="" action="ppaction://media"/>
            <a:extLst>
              <a:ext uri="{FF2B5EF4-FFF2-40B4-BE49-F238E27FC236}">
                <a16:creationId xmlns:a16="http://schemas.microsoft.com/office/drawing/2014/main" id="{097C865C-CB32-0979-FEFC-023690A73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3D91E19-E845-D7BF-04B7-7F3C3E28E065}"/>
              </a:ext>
            </a:extLst>
          </p:cNvPr>
          <p:cNvSpPr/>
          <p:nvPr/>
        </p:nvSpPr>
        <p:spPr>
          <a:xfrm>
            <a:off x="1573161" y="2656969"/>
            <a:ext cx="1308781" cy="62700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85"/>
    </mc:Choice>
    <mc:Fallback xmlns="">
      <p:transition spd="slow" advTm="33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4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175EDE-6989-431D-8F68-06D06ECCC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277" y="324464"/>
            <a:ext cx="11121923" cy="1320800"/>
          </a:xfrm>
        </p:spPr>
        <p:txBody>
          <a:bodyPr/>
          <a:lstStyle/>
          <a:p>
            <a:r>
              <a:rPr lang="en-US"/>
              <a:t>What is Sent When a Transcript is Requested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5B5984-A2C0-492F-9BA3-58D3D4B3EC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768" y="1560820"/>
            <a:ext cx="8596668" cy="3880773"/>
          </a:xfrm>
        </p:spPr>
        <p:txBody>
          <a:bodyPr>
            <a:normAutofit/>
          </a:bodyPr>
          <a:lstStyle/>
          <a:p>
            <a:r>
              <a:rPr lang="en-US" sz="2800" dirty="0"/>
              <a:t>Transcript</a:t>
            </a:r>
          </a:p>
          <a:p>
            <a:r>
              <a:rPr lang="en-US" sz="2800" dirty="0"/>
              <a:t>Senior Schedule</a:t>
            </a:r>
          </a:p>
          <a:p>
            <a:r>
              <a:rPr lang="en-US" sz="2800" dirty="0"/>
              <a:t>School Profile</a:t>
            </a:r>
          </a:p>
          <a:p>
            <a:r>
              <a:rPr lang="en-US" sz="2800" dirty="0"/>
              <a:t>Secondary School Report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Please Note: We do not send ACT/SAT/AP scores</a:t>
            </a:r>
          </a:p>
        </p:txBody>
      </p:sp>
    </p:spTree>
    <p:extLst>
      <p:ext uri="{BB962C8B-B14F-4D97-AF65-F5344CB8AC3E}">
        <p14:creationId xmlns:p14="http://schemas.microsoft.com/office/powerpoint/2010/main" val="36175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18"/>
    </mc:Choice>
    <mc:Fallback xmlns="">
      <p:transition spd="slow" advTm="3511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7586F6A-C2DC-F0D7-1DA5-847E22C1F0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8526" y="171908"/>
            <a:ext cx="5473151" cy="651418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31F27A-11AF-FA7E-DC00-9DBFDDFD11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503F81B8-F219-CF71-CC68-F9B5B745C73F}"/>
              </a:ext>
            </a:extLst>
          </p:cNvPr>
          <p:cNvSpPr txBox="1">
            <a:spLocks/>
          </p:cNvSpPr>
          <p:nvPr/>
        </p:nvSpPr>
        <p:spPr>
          <a:xfrm>
            <a:off x="634181" y="403123"/>
            <a:ext cx="4404851" cy="13445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400"/>
              <a:t>Example of a</a:t>
            </a:r>
          </a:p>
          <a:p>
            <a:pPr algn="ctr"/>
            <a:r>
              <a:rPr lang="en-US" sz="3400"/>
              <a:t>Student Transcript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00C1E5AE-66D9-60B8-1237-B530C68E60A3}"/>
              </a:ext>
            </a:extLst>
          </p:cNvPr>
          <p:cNvSpPr txBox="1">
            <a:spLocks/>
          </p:cNvSpPr>
          <p:nvPr/>
        </p:nvSpPr>
        <p:spPr>
          <a:xfrm>
            <a:off x="511279" y="1747708"/>
            <a:ext cx="4247534" cy="434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Shows all courses and final course grades from grades 9 through 11</a:t>
            </a:r>
          </a:p>
          <a:p>
            <a:r>
              <a:rPr lang="en-US" sz="2800"/>
              <a:t>The weighted Cumulative GPA is listed on the top left corner </a:t>
            </a:r>
          </a:p>
        </p:txBody>
      </p:sp>
    </p:spTree>
    <p:extLst>
      <p:ext uri="{BB962C8B-B14F-4D97-AF65-F5344CB8AC3E}">
        <p14:creationId xmlns:p14="http://schemas.microsoft.com/office/powerpoint/2010/main" val="9299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3"/>
    </mc:Choice>
    <mc:Fallback xmlns="">
      <p:transition spd="slow" advTm="21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5C58B16-3135-45EF-98E3-AF3318CE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21924"/>
            <a:ext cx="4382817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sz="3400"/>
              <a:t>Example of a</a:t>
            </a:r>
            <a:br>
              <a:rPr lang="en-US" sz="3400"/>
            </a:br>
            <a:r>
              <a:rPr lang="en-US" sz="3400"/>
              <a:t>Senior Year Schedule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032335-DAD4-696F-05B2-3FDA2B29A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2752" y="866728"/>
            <a:ext cx="6981825" cy="2057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E37377E-FF0A-30FC-D1C1-C54488548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853" y="2915964"/>
            <a:ext cx="6975725" cy="23123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36FF3F-AB38-0238-4AB1-59F617105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853" y="5228359"/>
            <a:ext cx="6981826" cy="581281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AD2FB258-F23D-ED3F-72D4-FB3B2C4002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D17C4175-790D-4CDB-FFE2-884198ED03F9}"/>
              </a:ext>
            </a:extLst>
          </p:cNvPr>
          <p:cNvSpPr txBox="1">
            <a:spLocks/>
          </p:cNvSpPr>
          <p:nvPr/>
        </p:nvSpPr>
        <p:spPr>
          <a:xfrm>
            <a:off x="511279" y="1747708"/>
            <a:ext cx="4247534" cy="4340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Shows all courses for grade 12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48207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55"/>
    </mc:Choice>
    <mc:Fallback xmlns="">
      <p:transition spd="slow" advTm="16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9AF8-14F9-4ED4-A4CE-F930317D1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77" y="196646"/>
            <a:ext cx="4563914" cy="11307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/>
              <a:t>School Profile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222F05-25F8-4381-946A-086F5B098F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938684" y="378569"/>
            <a:ext cx="5378245" cy="610086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D3124-1C1E-4180-8044-418861952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842" y="1327357"/>
            <a:ext cx="4553926" cy="520618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/>
              <a:t>This is updated annually, and it informs colleges of our credit requirements, Honors, AP offerings, as well as our grading scale.</a:t>
            </a:r>
          </a:p>
          <a:p>
            <a:r>
              <a:rPr lang="en-US" sz="2400"/>
              <a:t>This document helps colleges evaluate a student in the context of what is available at East.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A1486A-6271-A6E0-3601-0BD3F6EEF9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8684" y="378569"/>
            <a:ext cx="5450675" cy="6100862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30EACB85-FAF2-C202-7359-0AF710A69B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59095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47"/>
    </mc:Choice>
    <mc:Fallback>
      <p:transition spd="slow" advTm="21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7E7B6-108E-4946-84C2-E666C5DBE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103" y="275303"/>
            <a:ext cx="6440129" cy="13273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Secondary School Report (SSR)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88966-62FC-401A-B76C-A54E1670F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103" y="1248697"/>
            <a:ext cx="6440129" cy="491612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/>
              <a:t>This is a standard form that provides colleges with information they need to know about East and the applicant.</a:t>
            </a:r>
          </a:p>
          <a:p>
            <a:r>
              <a:rPr lang="en-US" sz="2400"/>
              <a:t>We have access to the SSR Common App form </a:t>
            </a:r>
          </a:p>
          <a:p>
            <a:r>
              <a:rPr lang="en-US" sz="2400"/>
              <a:t>If you’re applying to a college NOT through Common App, we will create a SSR for you!</a:t>
            </a:r>
          </a:p>
          <a:p>
            <a:r>
              <a:rPr lang="en-US" sz="2400"/>
              <a:t>There is no need to provide us with the SSR specific to your school.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86E2D9-B7FC-883F-7726-AAB7567CB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6711" y="275303"/>
            <a:ext cx="4100052" cy="651116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BBCA9A2-58FA-6437-DA56-24CDEF250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62"/>
    </mc:Choice>
    <mc:Fallback xmlns="">
      <p:transition spd="slow" advTm="26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2EB4-1021-47BB-A4DD-4878D65F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96240"/>
            <a:ext cx="8596668" cy="1534160"/>
          </a:xfrm>
        </p:spPr>
        <p:txBody>
          <a:bodyPr/>
          <a:lstStyle/>
          <a:p>
            <a:r>
              <a:rPr lang="en-US"/>
              <a:t>Self-Reporting Academic Record (SRAR)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0B4B0-3500-47B6-BBF5-699FD4451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70991"/>
            <a:ext cx="8596668" cy="4990769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Some colleges ask students to self-report courses and grades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Examples:  Penn State, Univ. of Pittsburgh, Univ of DE, Rutgers, etc.</a:t>
            </a:r>
          </a:p>
          <a:p>
            <a:pPr marL="457200" lvl="1" indent="0">
              <a:buNone/>
            </a:pP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Unofficial transcripts can be obtained through the student portal.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>
                <a:latin typeface="Arial" panose="020B0604020202020204" pitchFamily="34" charset="0"/>
                <a:cs typeface="Arial" panose="020B0604020202020204" pitchFamily="34" charset="0"/>
              </a:rPr>
              <a:t>Complete the SRAR for these schools in addition to the application for admission: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>
                <a:hlinkClick r:id="rId4"/>
              </a:rPr>
              <a:t>Self-Reported Academic Record | Scarlet Computing Solutions (scarletcs.com) (selfreportedtranscript.com)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Even if you are self-report your grades through SRAR, the name of the school must be added to the “colleges I’m applying to” list in Naviance. This helps us to track your application.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However, since you are self-reporting, you </a:t>
            </a:r>
            <a:r>
              <a:rPr lang="en-US" sz="2000" b="1" u="sng">
                <a:latin typeface="Arial" panose="020B0604020202020204" pitchFamily="34" charset="0"/>
                <a:cs typeface="Arial" panose="020B0604020202020204" pitchFamily="34" charset="0"/>
              </a:rPr>
              <a:t>do not </a:t>
            </a:r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need to check the “Initial” transcript box in Naviance to request a transcript.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AAD1DEA-6CC8-6A09-5A7A-BE4B7424C9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9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54"/>
    </mc:Choice>
    <mc:Fallback xmlns="">
      <p:transition spd="slow" advTm="57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32EB4-1021-47BB-A4DD-4878D65F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304800"/>
            <a:ext cx="6380480" cy="1310640"/>
          </a:xfrm>
        </p:spPr>
        <p:txBody>
          <a:bodyPr/>
          <a:lstStyle/>
          <a:p>
            <a:pPr algn="l"/>
            <a:r>
              <a:rPr lang="en-US" sz="3600"/>
              <a:t>Step 4: Requesting Letters</a:t>
            </a:r>
            <a:br>
              <a:rPr lang="en-US" sz="3600"/>
            </a:br>
            <a:r>
              <a:rPr lang="en-US" sz="3600"/>
              <a:t>of Recommendation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80906-132D-616E-7753-0B609C5D24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9726" y="801722"/>
            <a:ext cx="4822354" cy="27129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624427A-3180-B0C6-1483-EE7DF80654A9}"/>
              </a:ext>
            </a:extLst>
          </p:cNvPr>
          <p:cNvSpPr txBox="1">
            <a:spLocks/>
          </p:cNvSpPr>
          <p:nvPr/>
        </p:nvSpPr>
        <p:spPr>
          <a:xfrm>
            <a:off x="501445" y="3765785"/>
            <a:ext cx="5938684" cy="69618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n-US" sz="2000">
                <a:hlinkClick r:id="rId6"/>
              </a:rPr>
              <a:t>Student Letter of Recommendation Request Video</a:t>
            </a:r>
            <a:endParaRPr lang="en-US" sz="2000">
              <a:ea typeface="+mj-lt"/>
              <a:cs typeface="+mj-lt"/>
            </a:endParaRPr>
          </a:p>
        </p:txBody>
      </p:sp>
      <p:pic>
        <p:nvPicPr>
          <p:cNvPr id="10" name="Picture 4" descr="Chart, funnel chart&#10;&#10;Description automatically generated">
            <a:extLst>
              <a:ext uri="{FF2B5EF4-FFF2-40B4-BE49-F238E27FC236}">
                <a16:creationId xmlns:a16="http://schemas.microsoft.com/office/drawing/2014/main" id="{847AB9AA-8291-BE12-370B-2F40424FD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9728" y="3790511"/>
            <a:ext cx="4822352" cy="2652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26465-1D3C-AF45-7DE3-0601A87924E8}"/>
              </a:ext>
            </a:extLst>
          </p:cNvPr>
          <p:cNvSpPr txBox="1"/>
          <p:nvPr/>
        </p:nvSpPr>
        <p:spPr>
          <a:xfrm>
            <a:off x="769232" y="1615440"/>
            <a:ext cx="5326768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After you click the link below and the video starts you will then need to click:</a:t>
            </a:r>
          </a:p>
          <a:p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>
                <a:solidFill>
                  <a:schemeClr val="tx1"/>
                </a:solidFill>
              </a:rPr>
              <a:t>Request LOR- Specific College</a:t>
            </a:r>
          </a:p>
          <a:p>
            <a:endParaRPr lang="en-US">
              <a:solidFill>
                <a:schemeClr val="tx1"/>
              </a:solidFill>
            </a:endParaRPr>
          </a:p>
          <a:p>
            <a:pPr algn="ctr"/>
            <a:r>
              <a:rPr lang="en-US">
                <a:solidFill>
                  <a:srgbClr val="FF0000"/>
                </a:solidFill>
              </a:rPr>
              <a:t>Do Not click on Request LOR - General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7C8E06-2ACC-EF89-896F-9533DF55F421}"/>
              </a:ext>
            </a:extLst>
          </p:cNvPr>
          <p:cNvCxnSpPr>
            <a:cxnSpLocks/>
          </p:cNvCxnSpPr>
          <p:nvPr/>
        </p:nvCxnSpPr>
        <p:spPr>
          <a:xfrm>
            <a:off x="7946232" y="5777613"/>
            <a:ext cx="2048726" cy="334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93B217-401C-907C-8CE5-90FF788C49C2}"/>
              </a:ext>
            </a:extLst>
          </p:cNvPr>
          <p:cNvCxnSpPr>
            <a:cxnSpLocks/>
          </p:cNvCxnSpPr>
          <p:nvPr/>
        </p:nvCxnSpPr>
        <p:spPr>
          <a:xfrm flipH="1">
            <a:off x="7946232" y="5777613"/>
            <a:ext cx="2048726" cy="3349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E2B65E91-A6BF-733F-E89B-0960DD6DDF77}"/>
              </a:ext>
            </a:extLst>
          </p:cNvPr>
          <p:cNvSpPr/>
          <p:nvPr/>
        </p:nvSpPr>
        <p:spPr>
          <a:xfrm>
            <a:off x="7865806" y="4461971"/>
            <a:ext cx="2192593" cy="77234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E2AAA3B3-8EA5-618B-5DB7-50CCFDB15C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98168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09"/>
    </mc:Choice>
    <mc:Fallback>
      <p:transition spd="slow" advTm="90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6B677-8D64-0F07-143D-D43F0A0DD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Counselors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512D85-601C-8D89-26C8-4CEA443552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05280"/>
            <a:ext cx="8596668" cy="4460239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Mrs. </a:t>
            </a:r>
            <a:r>
              <a:rPr lang="en-US" sz="2600" dirty="0" err="1">
                <a:latin typeface="Arial"/>
                <a:cs typeface="Arial"/>
              </a:rPr>
              <a:t>Kozman</a:t>
            </a:r>
            <a:r>
              <a:rPr lang="en-US" sz="2600" dirty="0">
                <a:latin typeface="Arial"/>
                <a:cs typeface="Arial"/>
              </a:rPr>
              <a:t>– </a:t>
            </a:r>
            <a:r>
              <a:rPr lang="en-US" sz="2600" dirty="0">
                <a:latin typeface="Arial"/>
                <a:cs typeface="Arial"/>
                <a:hlinkClick r:id="rId2"/>
              </a:rPr>
              <a:t>ckozman@cbsd.org-</a:t>
            </a:r>
            <a:r>
              <a:rPr lang="en-US" sz="2600" dirty="0">
                <a:latin typeface="Arial"/>
                <a:cs typeface="Arial"/>
              </a:rPr>
              <a:t>  In C 106</a:t>
            </a:r>
          </a:p>
          <a:p>
            <a:pPr marL="0" indent="0">
              <a:buNone/>
            </a:pPr>
            <a:r>
              <a:rPr lang="en-US" sz="2400" dirty="0">
                <a:latin typeface="Arial"/>
                <a:cs typeface="Arial"/>
              </a:rPr>
              <a:t>School Counseling Assistant and a great resource!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600" dirty="0"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Ms. Russo- </a:t>
            </a:r>
            <a:r>
              <a:rPr lang="en-US" sz="2600" dirty="0">
                <a:latin typeface="Arial"/>
                <a:cs typeface="Arial"/>
                <a:hlinkClick r:id="rId3"/>
              </a:rPr>
              <a:t>mrusso@cbsd.org</a:t>
            </a:r>
            <a:r>
              <a:rPr lang="en-US" sz="2600" dirty="0">
                <a:latin typeface="Arial"/>
                <a:cs typeface="Arial"/>
              </a:rPr>
              <a:t>  (A-CRO)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Mr. Sandstrom </a:t>
            </a:r>
            <a:r>
              <a:rPr lang="en-US" sz="2800" dirty="0">
                <a:latin typeface="Arial"/>
                <a:cs typeface="Arial"/>
                <a:hlinkClick r:id="rId4"/>
              </a:rPr>
              <a:t>wsandstrom@cbsd.org</a:t>
            </a:r>
            <a:r>
              <a:rPr lang="en-US" sz="2800" dirty="0">
                <a:latin typeface="Arial"/>
                <a:cs typeface="Arial"/>
              </a:rPr>
              <a:t> (CRP-HAN)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Ms. Bryant-Gray- </a:t>
            </a:r>
            <a:r>
              <a:rPr lang="en-US" sz="2600" dirty="0">
                <a:latin typeface="Arial"/>
                <a:cs typeface="Arial"/>
                <a:hlinkClick r:id="rId5"/>
              </a:rPr>
              <a:t>tbryantgray@cbsd.org</a:t>
            </a:r>
            <a:r>
              <a:rPr lang="en-US" sz="2600" dirty="0">
                <a:latin typeface="Arial"/>
                <a:cs typeface="Arial"/>
              </a:rPr>
              <a:t> (HAO-LZ)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Mrs. </a:t>
            </a:r>
            <a:r>
              <a:rPr lang="en-US" sz="2400" dirty="0" err="1">
                <a:latin typeface="Arial"/>
                <a:cs typeface="Arial"/>
              </a:rPr>
              <a:t>Barone-Durant</a:t>
            </a:r>
            <a:r>
              <a:rPr lang="en-US" sz="2400" dirty="0">
                <a:latin typeface="Arial"/>
                <a:cs typeface="Arial"/>
              </a:rPr>
              <a:t>- </a:t>
            </a:r>
            <a:r>
              <a:rPr lang="en-US" sz="2400" dirty="0">
                <a:latin typeface="Arial"/>
                <a:cs typeface="Arial"/>
                <a:hlinkClick r:id="rId6"/>
              </a:rPr>
              <a:t>tdurant@cbsd.org</a:t>
            </a:r>
            <a:r>
              <a:rPr lang="en-US" sz="2400" dirty="0">
                <a:latin typeface="Arial"/>
                <a:cs typeface="Arial"/>
              </a:rPr>
              <a:t> (M-PR)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Mr. Moustakas- </a:t>
            </a:r>
            <a:r>
              <a:rPr lang="en-US" sz="2400" dirty="0">
                <a:latin typeface="Arial"/>
                <a:cs typeface="Arial"/>
                <a:hlinkClick r:id="rId7"/>
              </a:rPr>
              <a:t>gmoustak@cbsd.org</a:t>
            </a:r>
            <a:r>
              <a:rPr lang="en-US" sz="2400" dirty="0">
                <a:latin typeface="Arial"/>
                <a:cs typeface="Arial"/>
              </a:rPr>
              <a:t> (PS-SMA)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Mrs. Jones-  </a:t>
            </a:r>
            <a:r>
              <a:rPr lang="en-US" sz="2800" dirty="0">
                <a:latin typeface="Arial"/>
                <a:cs typeface="Arial"/>
                <a:hlinkClick r:id="rId8"/>
              </a:rPr>
              <a:t>mejones@cbsd.org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(SMB-Z)</a:t>
            </a:r>
          </a:p>
          <a:p>
            <a:pPr marL="457200" lvl="1" indent="0">
              <a:buNone/>
            </a:pPr>
            <a:r>
              <a:rPr lang="en-US" sz="2400" dirty="0">
                <a:latin typeface="Arial"/>
                <a:cs typeface="Arial"/>
              </a:rPr>
              <a:t>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378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F1C093A-4867-41F6-B7C1-2FE5073E9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09" y="343311"/>
            <a:ext cx="10117666" cy="6514689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61DC9F6-3076-4980-8FCA-DC0E3D2B7320}"/>
                  </a:ext>
                </a:extLst>
              </p14:cNvPr>
              <p14:cNvContentPartPr/>
              <p14:nvPr/>
            </p14:nvContentPartPr>
            <p14:xfrm>
              <a:off x="9736803" y="759201"/>
              <a:ext cx="428625" cy="542924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61DC9F6-3076-4980-8FCA-DC0E3D2B732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718914" y="741104"/>
                <a:ext cx="464046" cy="578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7063560-A4B7-448D-84EB-16A9777F0C0F}"/>
                  </a:ext>
                </a:extLst>
              </p14:cNvPr>
              <p14:cNvContentPartPr/>
              <p14:nvPr/>
            </p14:nvContentPartPr>
            <p14:xfrm>
              <a:off x="1310899" y="2008583"/>
              <a:ext cx="809624" cy="428625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7063560-A4B7-448D-84EB-16A9777F0C0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92883" y="1990694"/>
                <a:ext cx="845295" cy="464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D140F8-5C85-4C62-9FB4-BD61730DB41C}"/>
                  </a:ext>
                </a:extLst>
              </p14:cNvPr>
              <p14:cNvContentPartPr/>
              <p14:nvPr/>
            </p14:nvContentPartPr>
            <p14:xfrm>
              <a:off x="3789993" y="4271803"/>
              <a:ext cx="2971800" cy="381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D140F8-5C85-4C62-9FB4-BD61730DB41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35928" y="4153968"/>
                <a:ext cx="3079571" cy="2733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E3EA5E-73F7-4664-92AF-1412CCE65CDC}"/>
                  </a:ext>
                </a:extLst>
              </p14:cNvPr>
              <p14:cNvContentPartPr/>
              <p14:nvPr/>
            </p14:nvContentPartPr>
            <p14:xfrm>
              <a:off x="3756127" y="4509074"/>
              <a:ext cx="1162050" cy="47624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E3EA5E-73F7-4664-92AF-1412CCE65CD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02362" y="4410542"/>
                <a:ext cx="1269222" cy="24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3139BB3-BB4A-4E0C-A775-0291A53D401E}"/>
                  </a:ext>
                </a:extLst>
              </p14:cNvPr>
              <p14:cNvContentPartPr/>
              <p14:nvPr/>
            </p14:nvContentPartPr>
            <p14:xfrm>
              <a:off x="3789993" y="5146004"/>
              <a:ext cx="2000250" cy="2857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3139BB3-BB4A-4E0C-A775-0291A53D401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36029" y="5028577"/>
                <a:ext cx="2107817" cy="2630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BBE33B8-92CC-4872-8295-1E6C586C1AE4}"/>
                  </a:ext>
                </a:extLst>
              </p14:cNvPr>
              <p14:cNvContentPartPr/>
              <p14:nvPr/>
            </p14:nvContentPartPr>
            <p14:xfrm>
              <a:off x="3789993" y="6686550"/>
              <a:ext cx="2743200" cy="381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BBE33B8-92CC-4872-8295-1E6C586C1AE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735986" y="6571095"/>
                <a:ext cx="2850854" cy="268624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F73880-A9C9-9CA3-A29F-A71F7B0F4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8"/>
    </mc:Choice>
    <mc:Fallback xmlns="">
      <p:transition spd="slow" advTm="3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8C6A210-6A10-4DB1-95BC-28086BAF2775}"/>
              </a:ext>
            </a:extLst>
          </p:cNvPr>
          <p:cNvSpPr/>
          <p:nvPr/>
        </p:nvSpPr>
        <p:spPr>
          <a:xfrm>
            <a:off x="8833339" y="4144106"/>
            <a:ext cx="1738921" cy="82061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2D4DD6-5D27-523E-E4B6-13B6980FFE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FC967B8-FBAC-C7FB-C7CF-F24892F3D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699260"/>
            <a:ext cx="8229600" cy="34594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5788A2-3BE3-F50C-8174-F6F8574BD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8266" y="2906072"/>
            <a:ext cx="5760448" cy="6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5"/>
    </mc:Choice>
    <mc:Fallback xmlns="">
      <p:transition spd="slow" advTm="2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A8AAAB-FCFC-D20D-4742-BAD2FE39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607"/>
            <a:ext cx="12192000" cy="31908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BA92-95BF-85B5-0FCA-2106B4FEE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1029"/>
            <a:ext cx="12192000" cy="20865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B498AE31-ED24-4233-86EF-C43BA75E798A}"/>
              </a:ext>
            </a:extLst>
          </p:cNvPr>
          <p:cNvSpPr/>
          <p:nvPr/>
        </p:nvSpPr>
        <p:spPr>
          <a:xfrm>
            <a:off x="10064124" y="520299"/>
            <a:ext cx="1310440" cy="52029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E846D7B-B590-4B9D-ACE6-2B6CC859A832}"/>
              </a:ext>
            </a:extLst>
          </p:cNvPr>
          <p:cNvSpPr/>
          <p:nvPr/>
        </p:nvSpPr>
        <p:spPr>
          <a:xfrm>
            <a:off x="9104081" y="2538235"/>
            <a:ext cx="1743104" cy="691662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2A21BF8-6E27-43BC-872A-E5BA62D3F162}"/>
              </a:ext>
            </a:extLst>
          </p:cNvPr>
          <p:cNvSpPr/>
          <p:nvPr/>
        </p:nvSpPr>
        <p:spPr>
          <a:xfrm>
            <a:off x="6096000" y="5498936"/>
            <a:ext cx="2276227" cy="820615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11DBEFF-51C4-A844-13BA-4E6B247C97B6}"/>
              </a:ext>
            </a:extLst>
          </p:cNvPr>
          <p:cNvSpPr txBox="1">
            <a:spLocks/>
          </p:cNvSpPr>
          <p:nvPr/>
        </p:nvSpPr>
        <p:spPr>
          <a:xfrm>
            <a:off x="599768" y="0"/>
            <a:ext cx="8674234" cy="5202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Counselor Letters of Recommendation</a:t>
            </a:r>
          </a:p>
        </p:txBody>
      </p: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BC8426D8-156F-A238-DBA4-0F3CBC141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70633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28"/>
    </mc:Choice>
    <mc:Fallback xmlns="">
      <p:transition spd="slow" advTm="53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6158-189D-4B59-5A7C-7B389E1E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Requesting Counselor Letters-</a:t>
            </a:r>
            <a:r>
              <a:rPr lang="en-US" sz="1600"/>
              <a:t>(Only if Required)</a:t>
            </a:r>
            <a:br>
              <a:rPr lang="en-US" sz="1600"/>
            </a:br>
            <a:r>
              <a:rPr lang="en-US" sz="1600"/>
              <a:t>Reminder - 15 school days notice in advance of deadlines is required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86593-E656-33DB-065E-9FB9E032D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66199" y="1573794"/>
            <a:ext cx="7618938" cy="4586214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1A01604-45CC-96F6-938A-254FB68D3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7F51AD-20BB-4237-A54C-10C3C7D3A29C}"/>
              </a:ext>
            </a:extLst>
          </p:cNvPr>
          <p:cNvSpPr txBox="1"/>
          <p:nvPr/>
        </p:nvSpPr>
        <p:spPr>
          <a:xfrm>
            <a:off x="1600200" y="6364224"/>
            <a:ext cx="659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	Drop off completed form to Mrs. </a:t>
            </a:r>
            <a:r>
              <a:rPr lang="en-US" err="1"/>
              <a:t>Kozman</a:t>
            </a:r>
            <a:r>
              <a:rPr lang="en-US"/>
              <a:t> in C106</a:t>
            </a:r>
          </a:p>
        </p:txBody>
      </p:sp>
    </p:spTree>
    <p:extLst>
      <p:ext uri="{BB962C8B-B14F-4D97-AF65-F5344CB8AC3E}">
        <p14:creationId xmlns:p14="http://schemas.microsoft.com/office/powerpoint/2010/main" val="974765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903"/>
    </mc:Choice>
    <mc:Fallback>
      <p:transition spd="slow" advTm="26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16E4E-A36D-4F19-A8FB-28A2C1CF6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35" y="351183"/>
            <a:ext cx="6430297" cy="1261307"/>
          </a:xfrm>
        </p:spPr>
        <p:txBody>
          <a:bodyPr/>
          <a:lstStyle/>
          <a:p>
            <a:r>
              <a:rPr lang="en-US"/>
              <a:t>Step 5: Submitting Test Scores (if applicable)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9CAA8-C6AD-47D1-9C9B-988A53464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612489"/>
            <a:ext cx="9971001" cy="48943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Make requests for your SAT/ACT scores to be sent directly from the testing agency to the college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www.collegeboard.com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and/or 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www.act.org</a:t>
            </a:r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endParaRPr lang="en-US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No test scores will be included on the transcript or with your documents CB East sends.</a:t>
            </a:r>
          </a:p>
          <a:p>
            <a:pPr marL="0" indent="0">
              <a:buNone/>
              <a:defRPr/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Visit College Board and ACT websites for processing time frames.</a:t>
            </a:r>
          </a:p>
          <a:p>
            <a:pPr marL="0" indent="0">
              <a:buNone/>
              <a:defRPr/>
            </a:pPr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2E3B4E-3D89-BE00-3D95-41B6293DE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1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7"/>
    </mc:Choice>
    <mc:Fallback xmlns="">
      <p:transition spd="slow" advTm="40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7093-5F80-4F78-B35F-3D10D9452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34297"/>
            <a:ext cx="8596668" cy="1278193"/>
          </a:xfrm>
        </p:spPr>
        <p:txBody>
          <a:bodyPr/>
          <a:lstStyle/>
          <a:p>
            <a:r>
              <a:rPr lang="en-US"/>
              <a:t>After you submit your application…</a:t>
            </a:r>
            <a:br>
              <a:rPr lang="en-US"/>
            </a:br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MP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A05A2-7112-4A99-BD76-FBFEA99AB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36333"/>
            <a:ext cx="8596668" cy="4305029"/>
          </a:xfrm>
        </p:spPr>
        <p:txBody>
          <a:bodyPr>
            <a:normAutofit/>
          </a:bodyPr>
          <a:lstStyle/>
          <a:p>
            <a:r>
              <a:rPr lang="en-US" sz="2400"/>
              <a:t>Some colleges may request 1</a:t>
            </a:r>
            <a:r>
              <a:rPr lang="en-US" sz="2400" baseline="30000"/>
              <a:t>st</a:t>
            </a:r>
            <a:r>
              <a:rPr lang="en-US" sz="2400"/>
              <a:t> MP before making an admissions decision.</a:t>
            </a:r>
          </a:p>
          <a:p>
            <a:r>
              <a:rPr lang="en-US" sz="2400"/>
              <a:t>Please see Mrs. Kozman in C106 if a college requests 1</a:t>
            </a:r>
            <a:r>
              <a:rPr lang="en-US" sz="2400" baseline="30000"/>
              <a:t>st</a:t>
            </a:r>
            <a:r>
              <a:rPr lang="en-US" sz="2400"/>
              <a:t> </a:t>
            </a:r>
            <a:r>
              <a:rPr lang="en-US" sz="2400" err="1"/>
              <a:t>mp</a:t>
            </a:r>
            <a:r>
              <a:rPr lang="en-US" sz="2400"/>
              <a:t> grades.</a:t>
            </a:r>
          </a:p>
          <a:p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MP grades should be sent </a:t>
            </a:r>
            <a:r>
              <a:rPr lang="en-US" sz="2400" u="sng"/>
              <a:t>only if the college requests it</a:t>
            </a:r>
            <a:r>
              <a:rPr lang="en-US" sz="2400"/>
              <a:t>.  Sending information to colleges they do not want  will often slow the application review process and does not help admissions chances.  Remember: Always follow the college’s specific admissions instructions.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1DEF1CE-B761-3820-14C9-061F3B2FF8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1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70"/>
    </mc:Choice>
    <mc:Fallback xmlns="">
      <p:transition spd="slow" advTm="44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E472A-0B8F-E5AB-14F1-5824D004D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Lunch and Learn College Application Work sessions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BEC25-2A12-AEE3-102E-81CFE038C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Come during Lunch and Learn (A or B) to ask any college application questions.  </a:t>
            </a:r>
          </a:p>
          <a:p>
            <a:pPr marL="0" indent="0">
              <a:buNone/>
            </a:pPr>
            <a:r>
              <a:rPr lang="en-US" sz="2400"/>
              <a:t>Dates: </a:t>
            </a:r>
          </a:p>
          <a:p>
            <a:r>
              <a:rPr lang="en-US" sz="2400"/>
              <a:t>Wednesday, September 13</a:t>
            </a:r>
          </a:p>
          <a:p>
            <a:r>
              <a:rPr lang="en-US" sz="2400"/>
              <a:t>Thursday, September 14</a:t>
            </a:r>
          </a:p>
          <a:p>
            <a:r>
              <a:rPr lang="en-US" sz="2400"/>
              <a:t>Friday, September 15 (B Lunch only)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/>
              <a:t>Bring your laptop and questions </a:t>
            </a:r>
            <a:r>
              <a:rPr lang="en-US" sz="2400">
                <a:sym typeface="Wingdings" panose="05000000000000000000" pitchFamily="2" charset="2"/>
              </a:rPr>
              <a:t> </a:t>
            </a:r>
            <a:endParaRPr lang="en-US" sz="2400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98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C00BB-F6E6-497F-A508-BE3178F5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90954"/>
          </a:xfrm>
        </p:spPr>
        <p:txBody>
          <a:bodyPr/>
          <a:lstStyle/>
          <a:p>
            <a:r>
              <a:rPr lang="en-US"/>
              <a:t>We are here to help you!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25257B-0E5E-4DDA-AA5B-54B065A6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88" y="1785730"/>
            <a:ext cx="8596668" cy="45137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Mrs. </a:t>
            </a:r>
            <a:r>
              <a:rPr lang="en-US" sz="2600" dirty="0" err="1">
                <a:latin typeface="Arial"/>
                <a:cs typeface="Arial"/>
              </a:rPr>
              <a:t>Kozman</a:t>
            </a:r>
            <a:r>
              <a:rPr lang="en-US" sz="2600" dirty="0">
                <a:latin typeface="Arial"/>
                <a:cs typeface="Arial"/>
              </a:rPr>
              <a:t>– </a:t>
            </a:r>
            <a:r>
              <a:rPr lang="en-US" sz="2600" dirty="0">
                <a:latin typeface="Arial"/>
                <a:cs typeface="Arial"/>
                <a:hlinkClick r:id="rId4"/>
              </a:rPr>
              <a:t>ckozman@cbsd.org</a:t>
            </a:r>
            <a:r>
              <a:rPr lang="en-US" sz="2600" dirty="0">
                <a:latin typeface="Arial"/>
                <a:cs typeface="Arial"/>
              </a:rPr>
              <a:t>; 267-893-2310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School Counseling Assistant and a great resource!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Ms. Russo- </a:t>
            </a:r>
            <a:r>
              <a:rPr lang="en-US" sz="2600" dirty="0">
                <a:latin typeface="Arial"/>
                <a:cs typeface="Arial"/>
                <a:hlinkClick r:id="rId5"/>
              </a:rPr>
              <a:t>mrusso@cbsd.org</a:t>
            </a:r>
            <a:r>
              <a:rPr lang="en-US" sz="2600" dirty="0">
                <a:latin typeface="Arial"/>
                <a:cs typeface="Arial"/>
              </a:rPr>
              <a:t>  (A-CRO)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Mr. Sandstrom </a:t>
            </a:r>
            <a:r>
              <a:rPr lang="en-US" sz="2800" dirty="0">
                <a:latin typeface="Arial"/>
                <a:cs typeface="Arial"/>
                <a:hlinkClick r:id="rId6"/>
              </a:rPr>
              <a:t>wsandstrom@cbsd.org</a:t>
            </a:r>
            <a:r>
              <a:rPr lang="en-US" sz="2800" dirty="0">
                <a:latin typeface="Arial"/>
                <a:cs typeface="Arial"/>
              </a:rPr>
              <a:t> (CRP-HAN)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Ms. Bryant-Gray- </a:t>
            </a:r>
            <a:r>
              <a:rPr lang="en-US" sz="2600" dirty="0">
                <a:latin typeface="Arial"/>
                <a:cs typeface="Arial"/>
                <a:hlinkClick r:id="rId7"/>
              </a:rPr>
              <a:t>tbryantgray@cbsd.org</a:t>
            </a:r>
            <a:r>
              <a:rPr lang="en-US" sz="2600" dirty="0">
                <a:latin typeface="Arial"/>
                <a:cs typeface="Arial"/>
              </a:rPr>
              <a:t> (HAO-LZ)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Mrs. </a:t>
            </a:r>
            <a:r>
              <a:rPr lang="en-US" sz="2400" dirty="0" err="1">
                <a:latin typeface="Arial"/>
                <a:cs typeface="Arial"/>
              </a:rPr>
              <a:t>Barone-Durant</a:t>
            </a:r>
            <a:r>
              <a:rPr lang="en-US" sz="2400" dirty="0">
                <a:latin typeface="Arial"/>
                <a:cs typeface="Arial"/>
              </a:rPr>
              <a:t>- </a:t>
            </a:r>
            <a:r>
              <a:rPr lang="en-US" sz="2400" dirty="0">
                <a:latin typeface="Arial"/>
                <a:cs typeface="Arial"/>
                <a:hlinkClick r:id="rId8"/>
              </a:rPr>
              <a:t>tdurant@cbsd.org</a:t>
            </a:r>
            <a:r>
              <a:rPr lang="en-US" sz="2400" dirty="0">
                <a:latin typeface="Arial"/>
                <a:cs typeface="Arial"/>
              </a:rPr>
              <a:t> (M-PR)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/>
                <a:cs typeface="Arial"/>
              </a:rPr>
              <a:t>Mr. Moustakas- </a:t>
            </a:r>
            <a:r>
              <a:rPr lang="en-US" sz="2400" dirty="0">
                <a:latin typeface="Arial"/>
                <a:cs typeface="Arial"/>
                <a:hlinkClick r:id="rId9"/>
              </a:rPr>
              <a:t>gmoustak@cbsd.org</a:t>
            </a:r>
            <a:r>
              <a:rPr lang="en-US" sz="2400" dirty="0">
                <a:latin typeface="Arial"/>
                <a:cs typeface="Arial"/>
              </a:rPr>
              <a:t> (PS-SMA)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Arial"/>
                <a:cs typeface="Arial"/>
              </a:rPr>
              <a:t>Mrs. Jones-  </a:t>
            </a:r>
            <a:r>
              <a:rPr lang="en-US" sz="2800" dirty="0">
                <a:latin typeface="Arial"/>
                <a:cs typeface="Arial"/>
                <a:hlinkClick r:id="rId10"/>
              </a:rPr>
              <a:t>mejones@cbsd.org</a:t>
            </a:r>
            <a:r>
              <a:rPr lang="en-US" sz="2800" dirty="0">
                <a:latin typeface="Arial"/>
                <a:cs typeface="Arial"/>
              </a:rPr>
              <a:t> </a:t>
            </a:r>
            <a:r>
              <a:rPr lang="en-US" sz="2600" dirty="0">
                <a:latin typeface="Arial"/>
                <a:cs typeface="Arial"/>
              </a:rPr>
              <a:t>(SMB-Z)</a:t>
            </a:r>
          </a:p>
          <a:p>
            <a:pPr marL="457200" lvl="1" indent="0">
              <a:buNone/>
            </a:pPr>
            <a:r>
              <a:rPr lang="en-US" sz="2400" dirty="0">
                <a:latin typeface="Arial"/>
                <a:cs typeface="Arial"/>
              </a:rPr>
              <a:t> 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34AE07A-0D02-40BC-A21F-3510EE8B405C}"/>
              </a:ext>
            </a:extLst>
          </p:cNvPr>
          <p:cNvSpPr txBox="1">
            <a:spLocks/>
          </p:cNvSpPr>
          <p:nvPr/>
        </p:nvSpPr>
        <p:spPr>
          <a:xfrm>
            <a:off x="0" y="6086129"/>
            <a:ext cx="1156579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/>
              <a:t>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B1040AB-F323-77EC-4196-D6ECB1FCE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3415"/>
    </mc:Choice>
    <mc:Fallback xmlns="">
      <p:transition advTm="2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BC756-E5F2-4A3F-95EE-A614E648D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334" y="243816"/>
            <a:ext cx="10003437" cy="622300"/>
          </a:xfrm>
        </p:spPr>
        <p:txBody>
          <a:bodyPr>
            <a:normAutofit/>
          </a:bodyPr>
          <a:lstStyle/>
          <a:p>
            <a:r>
              <a:rPr lang="en-US" sz="2800"/>
              <a:t>How to Sign-up for College Admissions Visits to CB East</a:t>
            </a:r>
          </a:p>
        </p:txBody>
      </p:sp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230F452-96C9-458F-8FBF-FF6EAA525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092" y="866116"/>
            <a:ext cx="8382989" cy="31877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56A0EB4-1EA6-4F1C-8D03-F6DF365A6D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290" y="2752651"/>
            <a:ext cx="8261589" cy="35989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3E8A685-FBDA-4B7C-B8A2-FDD87B5D390D}"/>
              </a:ext>
            </a:extLst>
          </p:cNvPr>
          <p:cNvSpPr/>
          <p:nvPr/>
        </p:nvSpPr>
        <p:spPr>
          <a:xfrm>
            <a:off x="3815895" y="1776548"/>
            <a:ext cx="1411114" cy="637496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6D69792-F6D1-48CF-9EC6-B9C2ACA58CC8}"/>
              </a:ext>
            </a:extLst>
          </p:cNvPr>
          <p:cNvSpPr/>
          <p:nvPr/>
        </p:nvSpPr>
        <p:spPr>
          <a:xfrm>
            <a:off x="5298052" y="820298"/>
            <a:ext cx="891086" cy="50103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AF7874-D2F3-4C27-B1C4-A84DDE7E3B11}"/>
              </a:ext>
            </a:extLst>
          </p:cNvPr>
          <p:cNvSpPr/>
          <p:nvPr/>
        </p:nvSpPr>
        <p:spPr>
          <a:xfrm>
            <a:off x="10055039" y="4139754"/>
            <a:ext cx="1647840" cy="77234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E1CEEBD-1162-4FFB-A261-7B611E775DC6}"/>
              </a:ext>
            </a:extLst>
          </p:cNvPr>
          <p:cNvSpPr/>
          <p:nvPr/>
        </p:nvSpPr>
        <p:spPr>
          <a:xfrm>
            <a:off x="7993347" y="5148671"/>
            <a:ext cx="1208226" cy="410883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993435-D735-B223-8A0E-245FA67A5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67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34"/>
    </mc:Choice>
    <mc:Fallback xmlns="">
      <p:transition spd="slow" advTm="33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D7946-6C83-470F-8153-7D3EF5D81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725"/>
            <a:ext cx="12191999" cy="830059"/>
          </a:xfrm>
        </p:spPr>
        <p:txBody>
          <a:bodyPr/>
          <a:lstStyle/>
          <a:p>
            <a:pPr algn="ctr"/>
            <a:r>
              <a:rPr lang="en-US">
                <a:hlinkClick r:id="rId4"/>
              </a:rPr>
              <a:t>CB East College Application Site</a:t>
            </a:r>
            <a:endParaRPr lang="en-US"/>
          </a:p>
        </p:txBody>
      </p:sp>
      <p:pic>
        <p:nvPicPr>
          <p:cNvPr id="15" name="Content Placeholder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5110C4-096A-4232-A3E3-2E9D361608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65501" y="1052052"/>
            <a:ext cx="10816747" cy="5247148"/>
          </a:xfrm>
          <a:ln>
            <a:solidFill>
              <a:schemeClr val="tx1"/>
            </a:solidFill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E7B9A12-E892-4B8C-B7B6-E1300362CB3F}"/>
              </a:ext>
            </a:extLst>
          </p:cNvPr>
          <p:cNvSpPr/>
          <p:nvPr/>
        </p:nvSpPr>
        <p:spPr>
          <a:xfrm>
            <a:off x="964416" y="2079070"/>
            <a:ext cx="1661801" cy="4877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095B58-45D6-42C8-B891-D714618976DC}"/>
              </a:ext>
            </a:extLst>
          </p:cNvPr>
          <p:cNvSpPr txBox="1"/>
          <p:nvPr/>
        </p:nvSpPr>
        <p:spPr>
          <a:xfrm>
            <a:off x="8372640" y="2566866"/>
            <a:ext cx="285494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Step-by-step instructions </a:t>
            </a:r>
          </a:p>
          <a:p>
            <a:pPr algn="ctr"/>
            <a:r>
              <a:rPr lang="en-US" b="1">
                <a:solidFill>
                  <a:srgbClr val="FF0000"/>
                </a:solidFill>
              </a:rPr>
              <a:t>(right hand side of page)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B132BD3-E48B-4937-83A4-E8892A02F4D8}"/>
              </a:ext>
            </a:extLst>
          </p:cNvPr>
          <p:cNvSpPr/>
          <p:nvPr/>
        </p:nvSpPr>
        <p:spPr>
          <a:xfrm>
            <a:off x="6440113" y="4062567"/>
            <a:ext cx="1763591" cy="7564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7BE2655-33D9-4B7F-92CB-6BAA6D7EDC51}"/>
              </a:ext>
            </a:extLst>
          </p:cNvPr>
          <p:cNvSpPr/>
          <p:nvPr/>
        </p:nvSpPr>
        <p:spPr>
          <a:xfrm>
            <a:off x="3881262" y="3791121"/>
            <a:ext cx="1623162" cy="174434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2CAFBD0-DC6F-099D-615F-09A12DF02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F5D023FF-C1A7-84EE-79E8-D4AC3628594A}"/>
              </a:ext>
            </a:extLst>
          </p:cNvPr>
          <p:cNvSpPr/>
          <p:nvPr/>
        </p:nvSpPr>
        <p:spPr>
          <a:xfrm>
            <a:off x="8874595" y="3791120"/>
            <a:ext cx="1881895" cy="237370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FE155A-B317-1854-7F4B-9649E1209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604" y="1053977"/>
            <a:ext cx="11506791" cy="53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3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31"/>
    </mc:Choice>
    <mc:Fallback xmlns="">
      <p:transition spd="slow" advTm="25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947CDE17-06F4-4FCE-8BFE-AD89EACB70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4A64534B-C7D9-476B-876D-0A9259D50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C527E124-CDC8-4D04-848D-E43E18F42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23">
              <a:extLst>
                <a:ext uri="{FF2B5EF4-FFF2-40B4-BE49-F238E27FC236}">
                  <a16:creationId xmlns:a16="http://schemas.microsoft.com/office/drawing/2014/main" id="{A768FF94-39B1-44FB-9670-D6F5007FB8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1" name="Rectangle 25">
              <a:extLst>
                <a:ext uri="{FF2B5EF4-FFF2-40B4-BE49-F238E27FC236}">
                  <a16:creationId xmlns:a16="http://schemas.microsoft.com/office/drawing/2014/main" id="{FCE6337A-0F72-4D0B-81DA-748DC80AB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2" name="Isosceles Triangle 81">
              <a:extLst>
                <a:ext uri="{FF2B5EF4-FFF2-40B4-BE49-F238E27FC236}">
                  <a16:creationId xmlns:a16="http://schemas.microsoft.com/office/drawing/2014/main" id="{2972CF86-A510-4E29-8CED-C0612D080F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3" name="Rectangle 27">
              <a:extLst>
                <a:ext uri="{FF2B5EF4-FFF2-40B4-BE49-F238E27FC236}">
                  <a16:creationId xmlns:a16="http://schemas.microsoft.com/office/drawing/2014/main" id="{51B0A8D9-B28B-4CE3-8AB6-6633ADD997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4" name="Rectangle 28">
              <a:extLst>
                <a:ext uri="{FF2B5EF4-FFF2-40B4-BE49-F238E27FC236}">
                  <a16:creationId xmlns:a16="http://schemas.microsoft.com/office/drawing/2014/main" id="{525DA9CC-B1B1-4F33-9ED2-89012EA5B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5" name="Rectangle 29">
              <a:extLst>
                <a:ext uri="{FF2B5EF4-FFF2-40B4-BE49-F238E27FC236}">
                  <a16:creationId xmlns:a16="http://schemas.microsoft.com/office/drawing/2014/main" id="{6AE546F2-92C0-4C9C-BF28-052A7D0A3B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6" name="Isosceles Triangle 85">
              <a:extLst>
                <a:ext uri="{FF2B5EF4-FFF2-40B4-BE49-F238E27FC236}">
                  <a16:creationId xmlns:a16="http://schemas.microsoft.com/office/drawing/2014/main" id="{1111385C-91E7-44E8-AAE5-019E48D76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86">
              <a:extLst>
                <a:ext uri="{FF2B5EF4-FFF2-40B4-BE49-F238E27FC236}">
                  <a16:creationId xmlns:a16="http://schemas.microsoft.com/office/drawing/2014/main" id="{54455A30-C651-4002-BE70-2A0F05BA38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9" name="Rectangle 88">
            <a:extLst>
              <a:ext uri="{FF2B5EF4-FFF2-40B4-BE49-F238E27FC236}">
                <a16:creationId xmlns:a16="http://schemas.microsoft.com/office/drawing/2014/main" id="{2D94F95D-89EF-455B-9F54-0F4231363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001"/>
            <a:ext cx="12192000" cy="22859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12B9F8D-6DD1-481E-8CCE-81A7EEB15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D531F65-BE00-4220-96DD-64DD545E03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0196547" y="4572001"/>
              <a:ext cx="393665" cy="2285999"/>
            </a:xfrm>
            <a:prstGeom prst="line">
              <a:avLst/>
            </a:prstGeom>
            <a:ln w="9525">
              <a:solidFill>
                <a:srgbClr val="BFBFB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5BD48B8-B8E0-4EC6-889B-B9D503585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4572001"/>
              <a:ext cx="3383073" cy="2285999"/>
            </a:xfrm>
            <a:prstGeom prst="line">
              <a:avLst/>
            </a:prstGeom>
            <a:ln w="9525">
              <a:solidFill>
                <a:srgbClr val="BFBFBF">
                  <a:alpha val="69804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Rectangle 23">
              <a:extLst>
                <a:ext uri="{FF2B5EF4-FFF2-40B4-BE49-F238E27FC236}">
                  <a16:creationId xmlns:a16="http://schemas.microsoft.com/office/drawing/2014/main" id="{4CB88335-CEFC-4E93-A849-B293A59F0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5" name="Rectangle 25">
              <a:extLst>
                <a:ext uri="{FF2B5EF4-FFF2-40B4-BE49-F238E27FC236}">
                  <a16:creationId xmlns:a16="http://schemas.microsoft.com/office/drawing/2014/main" id="{A68404B5-9CA3-4B1B-A75D-54F36B1B3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6" name="Isosceles Triangle 95">
              <a:extLst>
                <a:ext uri="{FF2B5EF4-FFF2-40B4-BE49-F238E27FC236}">
                  <a16:creationId xmlns:a16="http://schemas.microsoft.com/office/drawing/2014/main" id="{7260DE41-7357-49EC-A4FF-41B6666961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7" name="Rectangle 27">
              <a:extLst>
                <a:ext uri="{FF2B5EF4-FFF2-40B4-BE49-F238E27FC236}">
                  <a16:creationId xmlns:a16="http://schemas.microsoft.com/office/drawing/2014/main" id="{1D9D87BA-A306-430B-8BCF-468FF820D5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Rectangle 28">
              <a:extLst>
                <a:ext uri="{FF2B5EF4-FFF2-40B4-BE49-F238E27FC236}">
                  <a16:creationId xmlns:a16="http://schemas.microsoft.com/office/drawing/2014/main" id="{39F522E6-2DF0-48FC-873D-74BF210193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29">
              <a:extLst>
                <a:ext uri="{FF2B5EF4-FFF2-40B4-BE49-F238E27FC236}">
                  <a16:creationId xmlns:a16="http://schemas.microsoft.com/office/drawing/2014/main" id="{1015C585-0283-4901-9837-57DD565CE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99">
              <a:extLst>
                <a:ext uri="{FF2B5EF4-FFF2-40B4-BE49-F238E27FC236}">
                  <a16:creationId xmlns:a16="http://schemas.microsoft.com/office/drawing/2014/main" id="{CB6D253E-04B9-4649-B17B-DE58968B27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4" y="4765972"/>
            <a:ext cx="8596668" cy="1320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bg1"/>
                </a:solidFill>
              </a:rPr>
              <a:t>College Application Deadlines </a:t>
            </a:r>
          </a:p>
        </p:txBody>
      </p: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A1AE21A0-AA96-4557-AB48-66255CF0A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87DCD67-8BDF-4942-8DB4-B34436FC2429}"/>
              </a:ext>
            </a:extLst>
          </p:cNvPr>
          <p:cNvSpPr txBox="1">
            <a:spLocks/>
          </p:cNvSpPr>
          <p:nvPr/>
        </p:nvSpPr>
        <p:spPr>
          <a:xfrm>
            <a:off x="0" y="6086129"/>
            <a:ext cx="1156579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 </a:t>
            </a:r>
          </a:p>
        </p:txBody>
      </p:sp>
      <p:graphicFrame>
        <p:nvGraphicFramePr>
          <p:cNvPr id="43" name="Content Placeholder 2">
            <a:extLst>
              <a:ext uri="{FF2B5EF4-FFF2-40B4-BE49-F238E27FC236}">
                <a16:creationId xmlns:a16="http://schemas.microsoft.com/office/drawing/2014/main" id="{855F686C-E32F-43DE-8DC5-FBB3A5153D5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63344574"/>
              </p:ext>
            </p:extLst>
          </p:nvPr>
        </p:nvGraphicFramePr>
        <p:xfrm>
          <a:off x="642938" y="642938"/>
          <a:ext cx="10906125" cy="3286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F7C98D-5383-1105-E142-3F30C471B8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676"/>
    </mc:Choice>
    <mc:Fallback xmlns="">
      <p:transition spd="slow" advTm="14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2">
            <a:extLst>
              <a:ext uri="{FF2B5EF4-FFF2-40B4-BE49-F238E27FC236}">
                <a16:creationId xmlns:a16="http://schemas.microsoft.com/office/drawing/2014/main" id="{CD76979B-5F8A-4DD7-968D-E03870FC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9CB0BD6-DA8B-4C62-A380-FBF254F22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061DD5-19FF-4028-8EC6-35434F50A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5D830324-2549-48FF-9DCE-52656C4B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4C93D8FA-C150-4198-81E0-67E60289B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A7BECA28-3BC7-4E90-B46F-6AE6B1A3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321E725C-18EE-4BB1-9C48-421C51A40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F95C43BE-926A-4C9A-AB44-62E4D524B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26C3F00-2A9E-461A-A1A6-202CD0A2D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00E639C2-20E7-4880-BE5C-A1A247DC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39834" y="54642"/>
            <a:ext cx="6424439" cy="6631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Deadlines for popular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4C5C14-34FB-4341-AB07-6AC76B6FB4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8035"/>
          <a:stretch/>
        </p:blipFill>
        <p:spPr>
          <a:xfrm>
            <a:off x="1" y="10"/>
            <a:ext cx="1943283" cy="1714490"/>
          </a:xfrm>
          <a:custGeom>
            <a:avLst/>
            <a:gdLst/>
            <a:ahLst/>
            <a:cxnLst/>
            <a:rect l="l" t="t" r="r" b="b"/>
            <a:pathLst>
              <a:path w="1943283" h="1714500">
                <a:moveTo>
                  <a:pt x="0" y="0"/>
                </a:moveTo>
                <a:lnTo>
                  <a:pt x="1676558" y="0"/>
                </a:lnTo>
                <a:lnTo>
                  <a:pt x="1943283" y="1714500"/>
                </a:lnTo>
                <a:lnTo>
                  <a:pt x="0" y="1714500"/>
                </a:ln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07E65-EC54-4A65-8CD4-B9BFE33DC4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</a:blip>
          <a:srcRect t="20668" b="1753"/>
          <a:stretch/>
        </p:blipFill>
        <p:spPr>
          <a:xfrm>
            <a:off x="1" y="1714500"/>
            <a:ext cx="2210007" cy="1714498"/>
          </a:xfrm>
          <a:custGeom>
            <a:avLst/>
            <a:gdLst/>
            <a:ahLst/>
            <a:cxnLst/>
            <a:rect l="l" t="t" r="r" b="b"/>
            <a:pathLst>
              <a:path w="2210007" h="1714498">
                <a:moveTo>
                  <a:pt x="0" y="0"/>
                </a:moveTo>
                <a:lnTo>
                  <a:pt x="1943283" y="0"/>
                </a:lnTo>
                <a:lnTo>
                  <a:pt x="2210007" y="1714498"/>
                </a:lnTo>
                <a:lnTo>
                  <a:pt x="0" y="1714498"/>
                </a:lnTo>
                <a:close/>
              </a:path>
            </a:pathLst>
          </a:custGeom>
        </p:spPr>
      </p:pic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FBBD5-8F13-4407-83AC-EAD7E29FB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714500"/>
            <a:ext cx="1943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BD2DF03-C584-47FF-9B35-B589B558E2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27895" r="28529" b="-1"/>
          <a:stretch/>
        </p:blipFill>
        <p:spPr>
          <a:xfrm>
            <a:off x="1" y="3429001"/>
            <a:ext cx="2474319" cy="1698991"/>
          </a:xfrm>
          <a:custGeom>
            <a:avLst/>
            <a:gdLst/>
            <a:ahLst/>
            <a:cxnLst/>
            <a:rect l="l" t="t" r="r" b="b"/>
            <a:pathLst>
              <a:path w="2474319" h="1698991">
                <a:moveTo>
                  <a:pt x="0" y="0"/>
                </a:moveTo>
                <a:lnTo>
                  <a:pt x="2210007" y="0"/>
                </a:lnTo>
                <a:lnTo>
                  <a:pt x="2474319" y="1698991"/>
                </a:lnTo>
                <a:lnTo>
                  <a:pt x="188387" y="1698991"/>
                </a:lnTo>
                <a:lnTo>
                  <a:pt x="0" y="574652"/>
                </a:lnTo>
                <a:close/>
              </a:path>
            </a:pathLst>
          </a:cu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52F9D40-CFB2-4CE5-A432-F95546181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8998"/>
            <a:ext cx="22100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0DB782E0-4461-45CF-885C-3D42D0612D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22611" r="1" b="13151"/>
          <a:stretch/>
        </p:blipFill>
        <p:spPr>
          <a:xfrm>
            <a:off x="188388" y="5127992"/>
            <a:ext cx="2555404" cy="1730008"/>
          </a:xfrm>
          <a:custGeom>
            <a:avLst/>
            <a:gdLst/>
            <a:ahLst/>
            <a:cxnLst/>
            <a:rect l="l" t="t" r="r" b="b"/>
            <a:pathLst>
              <a:path w="2555404" h="1730008">
                <a:moveTo>
                  <a:pt x="0" y="0"/>
                </a:moveTo>
                <a:lnTo>
                  <a:pt x="2285932" y="0"/>
                </a:lnTo>
                <a:lnTo>
                  <a:pt x="2538174" y="1621404"/>
                </a:lnTo>
                <a:lnTo>
                  <a:pt x="2538508" y="1621404"/>
                </a:lnTo>
                <a:lnTo>
                  <a:pt x="2555404" y="1730008"/>
                </a:lnTo>
                <a:lnTo>
                  <a:pt x="289868" y="1730008"/>
                </a:lnTo>
                <a:close/>
              </a:path>
            </a:pathLst>
          </a:custGeom>
        </p:spPr>
      </p:pic>
      <p:sp>
        <p:nvSpPr>
          <p:cNvPr id="49" name="Isosceles Triangle 8">
            <a:extLst>
              <a:ext uri="{FF2B5EF4-FFF2-40B4-BE49-F238E27FC236}">
                <a16:creationId xmlns:a16="http://schemas.microsoft.com/office/drawing/2014/main" id="{3006EFBF-B5E7-44C6-8E5E-E1B76F3C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1732C5A-3BCD-4534-9639-E9EC03BB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388" y="5127992"/>
            <a:ext cx="22859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922631" y="855795"/>
            <a:ext cx="8198958" cy="594756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000" b="1"/>
              <a:t>Temple University</a:t>
            </a:r>
            <a:r>
              <a:rPr lang="en-US" sz="2000"/>
              <a:t> </a:t>
            </a:r>
            <a:endParaRPr lang="en-US"/>
          </a:p>
          <a:p>
            <a:pPr marL="400050" lvl="1" indent="0">
              <a:lnSpc>
                <a:spcPct val="90000"/>
              </a:lnSpc>
            </a:pPr>
            <a:r>
              <a:rPr lang="en-US" sz="1800"/>
              <a:t>November 1st – Early Action</a:t>
            </a:r>
          </a:p>
          <a:p>
            <a:pPr marL="400050" lvl="1" indent="0">
              <a:lnSpc>
                <a:spcPct val="90000"/>
              </a:lnSpc>
            </a:pPr>
            <a:endParaRPr lang="en-US" sz="1800"/>
          </a:p>
          <a:p>
            <a:pPr marL="0" indent="0">
              <a:lnSpc>
                <a:spcPct val="90000"/>
              </a:lnSpc>
              <a:buNone/>
            </a:pPr>
            <a:r>
              <a:rPr lang="en-US" sz="2000" b="1"/>
              <a:t>Penn State University</a:t>
            </a:r>
            <a:endParaRPr lang="en-US" sz="2000"/>
          </a:p>
          <a:p>
            <a:pPr marL="400050" lvl="1" indent="0">
              <a:lnSpc>
                <a:spcPct val="90000"/>
              </a:lnSpc>
            </a:pPr>
            <a:r>
              <a:rPr lang="en-US" sz="1800"/>
              <a:t>Modified Rolling Admissions</a:t>
            </a:r>
          </a:p>
          <a:p>
            <a:pPr marL="400050" lvl="1" indent="0">
              <a:lnSpc>
                <a:spcPct val="90000"/>
              </a:lnSpc>
            </a:pPr>
            <a:r>
              <a:rPr lang="en-US" sz="1800"/>
              <a:t>November 1st – Early Action, we recommend applying EA to Penn State</a:t>
            </a:r>
          </a:p>
          <a:p>
            <a:pPr marL="400050" lvl="1" indent="0">
              <a:lnSpc>
                <a:spcPct val="90000"/>
              </a:lnSpc>
            </a:pPr>
            <a:endParaRPr lang="en-US" sz="1800"/>
          </a:p>
          <a:p>
            <a:pPr marL="0" indent="0">
              <a:lnSpc>
                <a:spcPct val="90000"/>
              </a:lnSpc>
              <a:buNone/>
            </a:pPr>
            <a:r>
              <a:rPr lang="en-US" sz="2000" b="1"/>
              <a:t>University of Pittsburgh</a:t>
            </a:r>
            <a:endParaRPr lang="en-US" sz="2000"/>
          </a:p>
          <a:p>
            <a:pPr marL="569913" lvl="1" indent="-169863">
              <a:lnSpc>
                <a:spcPct val="90000"/>
              </a:lnSpc>
            </a:pPr>
            <a:r>
              <a:rPr lang="en-US" sz="1800"/>
              <a:t>Rolling Admission (we advise by Oct. 15</a:t>
            </a:r>
            <a:r>
              <a:rPr lang="en-US" sz="1800" baseline="30000"/>
              <a:t>th</a:t>
            </a:r>
            <a:r>
              <a:rPr lang="en-US" sz="1800"/>
              <a:t>) but if you want to be considered for scholarships you must apply by December 1st </a:t>
            </a:r>
          </a:p>
          <a:p>
            <a:pPr marL="400050" lvl="1" indent="0">
              <a:lnSpc>
                <a:spcPct val="90000"/>
              </a:lnSpc>
            </a:pPr>
            <a:endParaRPr lang="en-US" sz="1800"/>
          </a:p>
          <a:p>
            <a:pPr marL="0" indent="0">
              <a:lnSpc>
                <a:spcPct val="90000"/>
              </a:lnSpc>
              <a:buNone/>
            </a:pPr>
            <a:r>
              <a:rPr lang="en-US" sz="2000" b="1"/>
              <a:t>PA State Universities (14 in total)</a:t>
            </a:r>
          </a:p>
          <a:p>
            <a:pPr marL="400050" lvl="1" indent="0">
              <a:lnSpc>
                <a:spcPct val="90000"/>
              </a:lnSpc>
            </a:pPr>
            <a:r>
              <a:rPr lang="en-US" sz="1800"/>
              <a:t>Ex: West Chester, Bloomsburg, Indiana University of PA </a:t>
            </a:r>
            <a:endParaRPr lang="en-US" sz="1800">
              <a:ea typeface="+mn-lt"/>
              <a:cs typeface="+mn-lt"/>
            </a:endParaRPr>
          </a:p>
          <a:p>
            <a:pPr marL="800100" lvl="2" indent="0">
              <a:lnSpc>
                <a:spcPct val="90000"/>
              </a:lnSpc>
            </a:pPr>
            <a:r>
              <a:rPr lang="en-US" sz="1600">
                <a:ea typeface="+mn-lt"/>
                <a:cs typeface="+mn-lt"/>
                <a:hlinkClick r:id="rId8"/>
              </a:rPr>
              <a:t>Home | PA State System of Higher Education </a:t>
            </a:r>
            <a:endParaRPr lang="en-US" sz="1600">
              <a:ea typeface="+mn-lt"/>
              <a:cs typeface="+mn-lt"/>
            </a:endParaRPr>
          </a:p>
          <a:p>
            <a:pPr marL="400050" lvl="1" indent="0">
              <a:lnSpc>
                <a:spcPct val="90000"/>
              </a:lnSpc>
            </a:pPr>
            <a:r>
              <a:rPr lang="en-US" sz="1800"/>
              <a:t>Rolling Admission (we advise Oct. 15th)</a:t>
            </a:r>
          </a:p>
          <a:p>
            <a:pPr marL="400050" lvl="1" indent="0">
              <a:lnSpc>
                <a:spcPct val="90000"/>
              </a:lnSpc>
            </a:pPr>
            <a:r>
              <a:rPr lang="en-US" sz="1800"/>
              <a:t>System Redesign: Northeast and West Plans</a:t>
            </a:r>
            <a:endParaRPr lang="en-US" sz="1800">
              <a:ea typeface="+mn-lt"/>
              <a:cs typeface="+mn-lt"/>
            </a:endParaRPr>
          </a:p>
          <a:p>
            <a:pPr marL="800100" lvl="2" indent="0">
              <a:lnSpc>
                <a:spcPct val="90000"/>
              </a:lnSpc>
            </a:pPr>
            <a:r>
              <a:rPr lang="en-US" sz="1600">
                <a:solidFill>
                  <a:schemeClr val="accent2">
                    <a:lumMod val="75000"/>
                  </a:schemeClr>
                </a:solidFill>
                <a:ea typeface="+mn-lt"/>
                <a:cs typeface="+mn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System Redesign | PA State System of Higher Education </a:t>
            </a:r>
            <a:endParaRPr lang="en-US" sz="160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300">
              <a:hlinkClick r:id="rId10"/>
            </a:endParaRPr>
          </a:p>
          <a:p>
            <a:pPr>
              <a:lnSpc>
                <a:spcPct val="90000"/>
              </a:lnSpc>
            </a:pPr>
            <a:endParaRPr lang="en-US" sz="1300">
              <a:hlinkClick r:id="rId10"/>
            </a:endParaRPr>
          </a:p>
          <a:p>
            <a:pPr>
              <a:lnSpc>
                <a:spcPct val="90000"/>
              </a:lnSpc>
            </a:pPr>
            <a:endParaRPr lang="en-US" sz="1300">
              <a:hlinkClick r:id="rId10"/>
            </a:endParaRPr>
          </a:p>
          <a:p>
            <a:pPr>
              <a:lnSpc>
                <a:spcPct val="90000"/>
              </a:lnSpc>
            </a:pPr>
            <a:endParaRPr lang="en-US" sz="130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E3DC9C3-9AD3-C901-7220-9C6A700EA5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0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1"/>
    </mc:Choice>
    <mc:Fallback xmlns="">
      <p:transition spd="slow" advTm="91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2">
            <a:extLst>
              <a:ext uri="{FF2B5EF4-FFF2-40B4-BE49-F238E27FC236}">
                <a16:creationId xmlns:a16="http://schemas.microsoft.com/office/drawing/2014/main" id="{CD76979B-5F8A-4DD7-968D-E03870FC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39CB0BD6-DA8B-4C62-A380-FBF254F22F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6061DD5-19FF-4028-8EC6-35434F50A2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>
              <a:extLst>
                <a:ext uri="{FF2B5EF4-FFF2-40B4-BE49-F238E27FC236}">
                  <a16:creationId xmlns:a16="http://schemas.microsoft.com/office/drawing/2014/main" id="{5D830324-2549-48FF-9DCE-52656C4B56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>
              <a:extLst>
                <a:ext uri="{FF2B5EF4-FFF2-40B4-BE49-F238E27FC236}">
                  <a16:creationId xmlns:a16="http://schemas.microsoft.com/office/drawing/2014/main" id="{4C93D8FA-C150-4198-81E0-67E60289B5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>
              <a:extLst>
                <a:ext uri="{FF2B5EF4-FFF2-40B4-BE49-F238E27FC236}">
                  <a16:creationId xmlns:a16="http://schemas.microsoft.com/office/drawing/2014/main" id="{A7BECA28-3BC7-4E90-B46F-6AE6B1A37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>
              <a:extLst>
                <a:ext uri="{FF2B5EF4-FFF2-40B4-BE49-F238E27FC236}">
                  <a16:creationId xmlns:a16="http://schemas.microsoft.com/office/drawing/2014/main" id="{321E725C-18EE-4BB1-9C48-421C51A408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>
              <a:extLst>
                <a:ext uri="{FF2B5EF4-FFF2-40B4-BE49-F238E27FC236}">
                  <a16:creationId xmlns:a16="http://schemas.microsoft.com/office/drawing/2014/main" id="{F95C43BE-926A-4C9A-AB44-62E4D524B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>
              <a:extLst>
                <a:ext uri="{FF2B5EF4-FFF2-40B4-BE49-F238E27FC236}">
                  <a16:creationId xmlns:a16="http://schemas.microsoft.com/office/drawing/2014/main" id="{226C3F00-2A9E-461A-A1A6-202CD0A2DE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42">
              <a:extLst>
                <a:ext uri="{FF2B5EF4-FFF2-40B4-BE49-F238E27FC236}">
                  <a16:creationId xmlns:a16="http://schemas.microsoft.com/office/drawing/2014/main" id="{00E639C2-20E7-4880-BE5C-A1A247DCE8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92066"/>
            <a:ext cx="12188824" cy="6631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/>
              <a:t>Step-by-Step Instructions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F6FBBD5-8F13-4407-83AC-EAD7E29FB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714500"/>
            <a:ext cx="19432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52F9D40-CFB2-4CE5-A432-F95546181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428998"/>
            <a:ext cx="221000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8">
            <a:extLst>
              <a:ext uri="{FF2B5EF4-FFF2-40B4-BE49-F238E27FC236}">
                <a16:creationId xmlns:a16="http://schemas.microsoft.com/office/drawing/2014/main" id="{3006EFBF-B5E7-44C6-8E5E-E1B76F3C79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1732C5A-3BCD-4534-9639-E9EC03BBAD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88388" y="5127992"/>
            <a:ext cx="228593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01756" y="1140544"/>
            <a:ext cx="11031443" cy="50062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</a:rPr>
              <a:t>Step 1: Release of Records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</a:rPr>
              <a:t>Step 2: Begin College Applications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</a:rPr>
              <a:t>Step 3: Requesting Transcripts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</a:rPr>
              <a:t>Step 4: Requesting Letters of Recommendation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</a:rPr>
              <a:t>Step 5: Submitting Test Scores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600" b="1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600" b="1">
                <a:solidFill>
                  <a:schemeClr val="accent2">
                    <a:lumMod val="75000"/>
                  </a:schemeClr>
                </a:solidFill>
              </a:rPr>
              <a:t>Click here for the </a:t>
            </a:r>
            <a:r>
              <a:rPr lang="en-US" sz="2600" b="1">
                <a:solidFill>
                  <a:schemeClr val="accent2">
                    <a:lumMod val="75000"/>
                  </a:schemeClr>
                </a:solidFill>
                <a:hlinkClick r:id="rId4"/>
              </a:rPr>
              <a:t>Step by Step Instructions Guide</a:t>
            </a:r>
            <a:endParaRPr lang="en-US" sz="2600" b="1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600">
              <a:solidFill>
                <a:schemeClr val="accent2">
                  <a:lumMod val="75000"/>
                </a:schemeClr>
              </a:solidFill>
            </a:endParaRPr>
          </a:p>
          <a:p>
            <a:pPr marL="400050" lvl="1" indent="0"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endParaRPr lang="en-US" sz="130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130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1300">
              <a:hlinkClick r:id="rId5"/>
            </a:endParaRPr>
          </a:p>
          <a:p>
            <a:pPr>
              <a:lnSpc>
                <a:spcPct val="90000"/>
              </a:lnSpc>
            </a:pPr>
            <a:endParaRPr lang="en-US" sz="13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15F4B17-F651-7758-1105-117C8D312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0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32"/>
    </mc:Choice>
    <mc:Fallback xmlns="">
      <p:transition spd="slow" advTm="2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56E6EE-3BC6-423D-B3DD-F1D3C5886F23}"/>
              </a:ext>
            </a:extLst>
          </p:cNvPr>
          <p:cNvSpPr txBox="1"/>
          <p:nvPr/>
        </p:nvSpPr>
        <p:spPr>
          <a:xfrm>
            <a:off x="569843" y="1003475"/>
            <a:ext cx="5574261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>
                <a:latin typeface="Arial"/>
                <a:cs typeface="Arial"/>
              </a:rPr>
              <a:t>This form must be completed for us to send your transcripts, recommendations, or other school records to colleges, scholarships, military, NCAA, etc.</a:t>
            </a:r>
          </a:p>
          <a:p>
            <a:endParaRPr lang="en-US" altLang="en-US" sz="2800">
              <a:latin typeface="Arial"/>
              <a:cs typeface="Arial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en-US" sz="2800">
                <a:latin typeface="Arial"/>
                <a:cs typeface="Arial"/>
              </a:rPr>
              <a:t>Sign and return this form to Ms. Kozman at ckozman@cbsd.org or drop it off in C106 (school counseling office).</a:t>
            </a:r>
            <a:endParaRPr lang="en-US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D6F06B4-B3A4-B8C1-8A58-2F030ED3B47E}"/>
              </a:ext>
            </a:extLst>
          </p:cNvPr>
          <p:cNvSpPr txBox="1">
            <a:spLocks/>
          </p:cNvSpPr>
          <p:nvPr/>
        </p:nvSpPr>
        <p:spPr>
          <a:xfrm>
            <a:off x="2829697" y="192066"/>
            <a:ext cx="6424439" cy="663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/>
              <a:t>Step 1: Release of Records</a:t>
            </a:r>
          </a:p>
        </p:txBody>
      </p:sp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C10F0116-A640-D4C9-BA16-7B950D799A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408" y="1003474"/>
            <a:ext cx="4658489" cy="5343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9AE76D-6467-28DE-FCE0-9C32058B3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91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35"/>
    </mc:Choice>
    <mc:Fallback xmlns="">
      <p:transition spd="slow" advTm="25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50">
            <a:extLst>
              <a:ext uri="{FF2B5EF4-FFF2-40B4-BE49-F238E27FC236}">
                <a16:creationId xmlns:a16="http://schemas.microsoft.com/office/drawing/2014/main" id="{2356F361-DB9C-4716-8572-8E67E9AB4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FF2CA3-6D93-438A-AA13-5844C345F8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D6C7FF8-C6AA-493F-BF62-FC52DE2770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23">
              <a:extLst>
                <a:ext uri="{FF2B5EF4-FFF2-40B4-BE49-F238E27FC236}">
                  <a16:creationId xmlns:a16="http://schemas.microsoft.com/office/drawing/2014/main" id="{215DAE39-2187-4AA8-8703-0F2B3BCFE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Rectangle 25">
              <a:extLst>
                <a:ext uri="{FF2B5EF4-FFF2-40B4-BE49-F238E27FC236}">
                  <a16:creationId xmlns:a16="http://schemas.microsoft.com/office/drawing/2014/main" id="{1D0826C5-89FD-49A0-9E8F-19DA04FE6F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CE0557FD-5B6C-4875-9EA4-18DAD625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Rectangle 27">
              <a:extLst>
                <a:ext uri="{FF2B5EF4-FFF2-40B4-BE49-F238E27FC236}">
                  <a16:creationId xmlns:a16="http://schemas.microsoft.com/office/drawing/2014/main" id="{55C096D6-25B6-418D-8FFF-894AC5FB6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8" name="Rectangle 28">
              <a:extLst>
                <a:ext uri="{FF2B5EF4-FFF2-40B4-BE49-F238E27FC236}">
                  <a16:creationId xmlns:a16="http://schemas.microsoft.com/office/drawing/2014/main" id="{4480C8B4-C2F4-427B-B03E-ABF3C9AF1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9" name="Rectangle 29">
              <a:extLst>
                <a:ext uri="{FF2B5EF4-FFF2-40B4-BE49-F238E27FC236}">
                  <a16:creationId xmlns:a16="http://schemas.microsoft.com/office/drawing/2014/main" id="{E767DA1E-BBBF-419C-8E95-8393DA0F7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0" name="Isosceles Triangle 59">
              <a:extLst>
                <a:ext uri="{FF2B5EF4-FFF2-40B4-BE49-F238E27FC236}">
                  <a16:creationId xmlns:a16="http://schemas.microsoft.com/office/drawing/2014/main" id="{D88EF27D-D851-4A85-942B-DC69237C8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60">
              <a:extLst>
                <a:ext uri="{FF2B5EF4-FFF2-40B4-BE49-F238E27FC236}">
                  <a16:creationId xmlns:a16="http://schemas.microsoft.com/office/drawing/2014/main" id="{808DF878-FD48-4C53-8A3A-4636F450E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40420"/>
            <a:ext cx="12188824" cy="13208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/>
              <a:t>Step 2: Begin College Applications</a:t>
            </a:r>
          </a:p>
        </p:txBody>
      </p:sp>
      <p:pic>
        <p:nvPicPr>
          <p:cNvPr id="4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28163861-5A96-4ECB-B743-697FB87A5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699" y="4291919"/>
            <a:ext cx="2841960" cy="156559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44457" y="1180612"/>
            <a:ext cx="6785569" cy="519600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en-US" sz="2000"/>
              <a:t> Some colleges create their own application</a:t>
            </a:r>
          </a:p>
          <a:p>
            <a:pPr marL="0" indent="0">
              <a:lnSpc>
                <a:spcPct val="90000"/>
              </a:lnSpc>
            </a:pPr>
            <a:endParaRPr lang="en-US" sz="2000"/>
          </a:p>
          <a:p>
            <a:pPr marL="400050" lvl="1" indent="0">
              <a:lnSpc>
                <a:spcPct val="90000"/>
              </a:lnSpc>
              <a:buNone/>
            </a:pPr>
            <a:endParaRPr lang="en-US" sz="2000"/>
          </a:p>
          <a:p>
            <a:pPr marL="0" indent="0">
              <a:lnSpc>
                <a:spcPct val="90000"/>
              </a:lnSpc>
            </a:pPr>
            <a:endParaRPr lang="en-US" sz="2000"/>
          </a:p>
          <a:p>
            <a:pPr marL="0" indent="0">
              <a:lnSpc>
                <a:spcPct val="90000"/>
              </a:lnSpc>
            </a:pPr>
            <a:r>
              <a:rPr lang="en-US" sz="2000"/>
              <a:t> The Coalition for College Application</a:t>
            </a:r>
          </a:p>
          <a:p>
            <a:pPr lvl="1" indent="-342900">
              <a:lnSpc>
                <a:spcPct val="90000"/>
              </a:lnSpc>
              <a:buFont typeface="Wingdings" charset="2"/>
              <a:buChar char="§"/>
            </a:pPr>
            <a:r>
              <a:rPr lang="en-US" sz="2000"/>
              <a:t>150+ colleges accept it; open now</a:t>
            </a:r>
          </a:p>
          <a:p>
            <a:pPr marL="688975" lvl="1">
              <a:lnSpc>
                <a:spcPct val="90000"/>
              </a:lnSpc>
              <a:buFont typeface="Wingdings" charset="2"/>
              <a:buChar char="§"/>
            </a:pPr>
            <a:r>
              <a:rPr lang="en-US" sz="200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http://www.coalitionforcollegeaccess.org/</a:t>
            </a:r>
            <a:endParaRPr lang="en-US" sz="2000"/>
          </a:p>
          <a:p>
            <a:pPr marL="457200" lvl="1" indent="0">
              <a:lnSpc>
                <a:spcPct val="90000"/>
              </a:lnSpc>
              <a:buNone/>
            </a:pPr>
            <a:endParaRPr lang="en-US" sz="2000"/>
          </a:p>
          <a:p>
            <a:pPr marL="0" indent="0">
              <a:lnSpc>
                <a:spcPct val="90000"/>
              </a:lnSpc>
            </a:pPr>
            <a:r>
              <a:rPr lang="en-US" sz="2000"/>
              <a:t> The Common Application </a:t>
            </a:r>
          </a:p>
          <a:p>
            <a:pPr lvl="1" indent="-342900">
              <a:lnSpc>
                <a:spcPct val="90000"/>
              </a:lnSpc>
              <a:buFont typeface="Wingdings" charset="2"/>
              <a:buChar char="§"/>
            </a:pPr>
            <a:r>
              <a:rPr lang="en-US" sz="2000"/>
              <a:t>Over 1,000 colleges accept it </a:t>
            </a:r>
          </a:p>
          <a:p>
            <a:pPr lvl="1" indent="-342900">
              <a:lnSpc>
                <a:spcPct val="90000"/>
              </a:lnSpc>
              <a:buFont typeface="Wingdings" charset="2"/>
              <a:buChar char="§"/>
            </a:pPr>
            <a:r>
              <a:rPr lang="en-US" sz="200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https://www.commonapp.org/</a:t>
            </a:r>
            <a:endParaRPr lang="en-US" sz="2000"/>
          </a:p>
          <a:p>
            <a:pPr marL="0" indent="0">
              <a:lnSpc>
                <a:spcPct val="90000"/>
              </a:lnSpc>
            </a:pPr>
            <a:endParaRPr lang="en-US" sz="2000"/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0B2B941-FCB1-481A-9B3C-5AE183ED5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330" y="2746215"/>
            <a:ext cx="4366890" cy="1248524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8FFB0BB-8442-9C66-C3C7-872946B63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A42A04-6E98-2F7F-3E73-9861025B3FEB}"/>
              </a:ext>
            </a:extLst>
          </p:cNvPr>
          <p:cNvSpPr txBox="1"/>
          <p:nvPr/>
        </p:nvSpPr>
        <p:spPr>
          <a:xfrm>
            <a:off x="799208" y="1204374"/>
            <a:ext cx="3694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/>
              <a:t>College Specific Applications</a:t>
            </a:r>
          </a:p>
        </p:txBody>
      </p:sp>
    </p:spTree>
    <p:extLst>
      <p:ext uri="{BB962C8B-B14F-4D97-AF65-F5344CB8AC3E}">
        <p14:creationId xmlns:p14="http://schemas.microsoft.com/office/powerpoint/2010/main" val="56883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84"/>
    </mc:Choice>
    <mc:Fallback xmlns="">
      <p:transition spd="slow" advTm="65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A6CF05A4186B46B601F9B5EB123D54" ma:contentTypeVersion="44" ma:contentTypeDescription="Create a new document." ma:contentTypeScope="" ma:versionID="18ff6602c7d1a7ed29131d4e15fd5e59">
  <xsd:schema xmlns:xsd="http://www.w3.org/2001/XMLSchema" xmlns:xs="http://www.w3.org/2001/XMLSchema" xmlns:p="http://schemas.microsoft.com/office/2006/metadata/properties" xmlns:ns2="5c41b1ea-29e9-4f83-98aa-f332ec97c2de" xmlns:ns3="240a9616-1e38-4c80-a900-fe993d952757" targetNamespace="http://schemas.microsoft.com/office/2006/metadata/properties" ma:root="true" ma:fieldsID="df2a933a9007429914518f65514a1a5e" ns2:_="" ns3:_="">
    <xsd:import namespace="5c41b1ea-29e9-4f83-98aa-f332ec97c2de"/>
    <xsd:import namespace="240a9616-1e38-4c80-a900-fe993d95275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EventHashCode" minOccurs="0"/>
                <xsd:element ref="ns3:MediaServiceGenerationTime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MediaServiceAutoKeyPoints" minOccurs="0"/>
                <xsd:element ref="ns3:MediaServiceKeyPoints" minOccurs="0"/>
                <xsd:element ref="ns3:Distribution_Groups" minOccurs="0"/>
                <xsd:element ref="ns3:LMS_Mappings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Teams_Channel_Section_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41b1ea-29e9-4f83-98aa-f332ec97c2d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50" nillable="true" ma:displayName="Taxonomy Catch All Column" ma:hidden="true" ma:list="{f2ee9171-badf-4fbe-a952-d0dfbe939724}" ma:internalName="TaxCatchAll" ma:showField="CatchAllData" ma:web="5c41b1ea-29e9-4f83-98aa-f332ec97c2d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0a9616-1e38-4c80-a900-fe993d9527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8" nillable="true" ma:displayName="Notebook Type" ma:internalName="NotebookType">
      <xsd:simpleType>
        <xsd:restriction base="dms:Text"/>
      </xsd:simpleType>
    </xsd:element>
    <xsd:element name="FolderType" ma:index="19" nillable="true" ma:displayName="Folder Type" ma:internalName="FolderType">
      <xsd:simpleType>
        <xsd:restriction base="dms:Text"/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msChannelId" ma:index="22" nillable="true" ma:displayName="Teams Channel Id" ma:internalName="TeamsChannelId">
      <xsd:simpleType>
        <xsd:restriction base="dms:Text"/>
      </xsd:simpleType>
    </xsd:element>
    <xsd:element name="Owner" ma:index="2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4" nillable="true" ma:displayName="Math Settings" ma:internalName="Math_Settings">
      <xsd:simpleType>
        <xsd:restriction base="dms:Text"/>
      </xsd:simple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30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1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2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3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4" nillable="true" ma:displayName="Is Collaboration Space Locked" ma:internalName="Is_Collaboration_Space_Locked">
      <xsd:simpleType>
        <xsd:restriction base="dms:Boolean"/>
      </xsd:simpleType>
    </xsd:element>
    <xsd:element name="IsNotebookLocked" ma:index="35" nillable="true" ma:displayName="Is Notebook Locked" ma:internalName="IsNotebookLocked">
      <xsd:simpleType>
        <xsd:restriction base="dms:Boolean"/>
      </xsd:simpleType>
    </xsd:element>
    <xsd:element name="MediaServiceAutoKeyPoints" ma:index="3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Distribution_Groups" ma:index="38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9" nillable="true" ma:displayName="LMS Mappings" ma:internalName="LMS_Mappings">
      <xsd:simpleType>
        <xsd:restriction base="dms:Note">
          <xsd:maxLength value="255"/>
        </xsd:restriction>
      </xsd:simpleType>
    </xsd:element>
    <xsd:element name="Leaders" ma:index="40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41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42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43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44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45" nillable="true" ma:displayName="Has Leaders Only SectionGroup" ma:internalName="Has_Leaders_Only_SectionGroup">
      <xsd:simpleType>
        <xsd:restriction base="dms:Boolean"/>
      </xsd:simpleType>
    </xsd:element>
    <xsd:element name="Teams_Channel_Section_Location" ma:index="46" nillable="true" ma:displayName="Teams Channel Section Location" ma:internalName="Teams_Channel_Section_Location">
      <xsd:simpleType>
        <xsd:restriction base="dms:Text"/>
      </xsd:simpleType>
    </xsd:element>
    <xsd:element name="MediaLengthInSeconds" ma:index="4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9" nillable="true" ma:taxonomy="true" ma:internalName="lcf76f155ced4ddcb4097134ff3c332f" ma:taxonomyFieldName="MediaServiceImageTags" ma:displayName="Image Tags" ma:readOnly="false" ma:fieldId="{5cf76f15-5ced-4ddc-b409-7134ff3c332f}" ma:taxonomyMulti="true" ma:sspId="c14fcde6-7984-4dd6-920d-e5b9f4ab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5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amsChannelId xmlns="240a9616-1e38-4c80-a900-fe993d952757" xsi:nil="true"/>
    <Self_Registration_Enabled xmlns="240a9616-1e38-4c80-a900-fe993d952757" xsi:nil="true"/>
    <Invited_Students xmlns="240a9616-1e38-4c80-a900-fe993d952757" xsi:nil="true"/>
    <Math_Settings xmlns="240a9616-1e38-4c80-a900-fe993d952757" xsi:nil="true"/>
    <FolderType xmlns="240a9616-1e38-4c80-a900-fe993d952757" xsi:nil="true"/>
    <Owner xmlns="240a9616-1e38-4c80-a900-fe993d952757">
      <UserInfo>
        <DisplayName/>
        <AccountId xsi:nil="true"/>
        <AccountType/>
      </UserInfo>
    </Owner>
    <Teachers xmlns="240a9616-1e38-4c80-a900-fe993d952757">
      <UserInfo>
        <DisplayName/>
        <AccountId xsi:nil="true"/>
        <AccountType/>
      </UserInfo>
    </Teachers>
    <Students xmlns="240a9616-1e38-4c80-a900-fe993d952757">
      <UserInfo>
        <DisplayName/>
        <AccountId xsi:nil="true"/>
        <AccountType/>
      </UserInfo>
    </Students>
    <Student_Groups xmlns="240a9616-1e38-4c80-a900-fe993d952757">
      <UserInfo>
        <DisplayName/>
        <AccountId xsi:nil="true"/>
        <AccountType/>
      </UserInfo>
    </Student_Groups>
    <IsNotebookLocked xmlns="240a9616-1e38-4c80-a900-fe993d952757" xsi:nil="true"/>
    <NotebookType xmlns="240a9616-1e38-4c80-a900-fe993d952757" xsi:nil="true"/>
    <CultureName xmlns="240a9616-1e38-4c80-a900-fe993d952757" xsi:nil="true"/>
    <AppVersion xmlns="240a9616-1e38-4c80-a900-fe993d952757" xsi:nil="true"/>
    <Invited_Teachers xmlns="240a9616-1e38-4c80-a900-fe993d952757" xsi:nil="true"/>
    <DefaultSectionNames xmlns="240a9616-1e38-4c80-a900-fe993d952757" xsi:nil="true"/>
    <Is_Collaboration_Space_Locked xmlns="240a9616-1e38-4c80-a900-fe993d952757" xsi:nil="true"/>
    <Templates xmlns="240a9616-1e38-4c80-a900-fe993d952757" xsi:nil="true"/>
    <Has_Teacher_Only_SectionGroup xmlns="240a9616-1e38-4c80-a900-fe993d952757" xsi:nil="true"/>
    <LMS_Mappings xmlns="240a9616-1e38-4c80-a900-fe993d952757" xsi:nil="true"/>
    <Distribution_Groups xmlns="240a9616-1e38-4c80-a900-fe993d952757" xsi:nil="true"/>
    <Member_Groups xmlns="240a9616-1e38-4c80-a900-fe993d952757">
      <UserInfo>
        <DisplayName/>
        <AccountId xsi:nil="true"/>
        <AccountType/>
      </UserInfo>
    </Member_Groups>
    <Has_Leaders_Only_SectionGroup xmlns="240a9616-1e38-4c80-a900-fe993d952757" xsi:nil="true"/>
    <Leaders xmlns="240a9616-1e38-4c80-a900-fe993d952757">
      <UserInfo>
        <DisplayName/>
        <AccountId xsi:nil="true"/>
        <AccountType/>
      </UserInfo>
    </Leaders>
    <Invited_Members xmlns="240a9616-1e38-4c80-a900-fe993d952757" xsi:nil="true"/>
    <Invited_Leaders xmlns="240a9616-1e38-4c80-a900-fe993d952757" xsi:nil="true"/>
    <Members xmlns="240a9616-1e38-4c80-a900-fe993d952757">
      <UserInfo>
        <DisplayName/>
        <AccountId xsi:nil="true"/>
        <AccountType/>
      </UserInfo>
    </Members>
    <Teams_Channel_Section_Location xmlns="240a9616-1e38-4c80-a900-fe993d952757" xsi:nil="true"/>
    <SharedWithUsers xmlns="5c41b1ea-29e9-4f83-98aa-f332ec97c2de">
      <UserInfo>
        <DisplayName>MONK, KERRY</DisplayName>
        <AccountId>569</AccountId>
        <AccountType/>
      </UserInfo>
      <UserInfo>
        <DisplayName>JONES, MELANIE</DisplayName>
        <AccountId>52</AccountId>
        <AccountType/>
      </UserInfo>
      <UserInfo>
        <DisplayName>SANDSTROM, WALT</DisplayName>
        <AccountId>101</AccountId>
        <AccountType/>
      </UserInfo>
    </SharedWithUsers>
    <lcf76f155ced4ddcb4097134ff3c332f xmlns="240a9616-1e38-4c80-a900-fe993d952757">
      <Terms xmlns="http://schemas.microsoft.com/office/infopath/2007/PartnerControls"/>
    </lcf76f155ced4ddcb4097134ff3c332f>
    <TaxCatchAll xmlns="5c41b1ea-29e9-4f83-98aa-f332ec97c2de" xsi:nil="true"/>
  </documentManagement>
</p:properties>
</file>

<file path=customXml/itemProps1.xml><?xml version="1.0" encoding="utf-8"?>
<ds:datastoreItem xmlns:ds="http://schemas.openxmlformats.org/officeDocument/2006/customXml" ds:itemID="{1B8D43FD-1FF1-40ED-948B-DD158BA187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FD1F79-80D6-422A-AB84-D0F544F8F67C}">
  <ds:schemaRefs>
    <ds:schemaRef ds:uri="240a9616-1e38-4c80-a900-fe993d952757"/>
    <ds:schemaRef ds:uri="5c41b1ea-29e9-4f83-98aa-f332ec97c2d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7B3337C-6E66-4728-9710-265DAB9612EE}">
  <ds:schemaRefs>
    <ds:schemaRef ds:uri="240a9616-1e38-4c80-a900-fe993d952757"/>
    <ds:schemaRef ds:uri="5c41b1ea-29e9-4f83-98aa-f332ec97c2d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1445</Words>
  <Application>Microsoft Office PowerPoint</Application>
  <PresentationFormat>Widescreen</PresentationFormat>
  <Paragraphs>178</Paragraphs>
  <Slides>27</Slides>
  <Notes>1</Notes>
  <HiddenSlides>0</HiddenSlides>
  <MMClips>24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Trebuchet MS</vt:lpstr>
      <vt:lpstr>Wingdings</vt:lpstr>
      <vt:lpstr>Wingdings 3</vt:lpstr>
      <vt:lpstr>Facet</vt:lpstr>
      <vt:lpstr>The College Application Process  Central Bucks East High School Counseling Dept.      </vt:lpstr>
      <vt:lpstr>Counselors </vt:lpstr>
      <vt:lpstr>How to Sign-up for College Admissions Visits to CB East</vt:lpstr>
      <vt:lpstr>CB East College Application Site</vt:lpstr>
      <vt:lpstr>College Application Deadlines </vt:lpstr>
      <vt:lpstr>Deadlines for popular schools</vt:lpstr>
      <vt:lpstr>Step-by-Step Instructions</vt:lpstr>
      <vt:lpstr>PowerPoint Presentation</vt:lpstr>
      <vt:lpstr>Step 2: Begin College Applications</vt:lpstr>
      <vt:lpstr>Matching Common App &amp; FERPA Waiver </vt:lpstr>
      <vt:lpstr>Step 3: Requesting Transcripts</vt:lpstr>
      <vt:lpstr>Step 3: Requesting Transcripts</vt:lpstr>
      <vt:lpstr>What is Sent When a Transcript is Requested</vt:lpstr>
      <vt:lpstr>PowerPoint Presentation</vt:lpstr>
      <vt:lpstr>Example of a Senior Year Schedule</vt:lpstr>
      <vt:lpstr>School Profile</vt:lpstr>
      <vt:lpstr>Secondary School Report (SSR)</vt:lpstr>
      <vt:lpstr>Self-Reporting Academic Record (SRAR)</vt:lpstr>
      <vt:lpstr>Step 4: Requesting Letters of Recommendation</vt:lpstr>
      <vt:lpstr>PowerPoint Presentation</vt:lpstr>
      <vt:lpstr>PowerPoint Presentation</vt:lpstr>
      <vt:lpstr>PowerPoint Presentation</vt:lpstr>
      <vt:lpstr>Requesting Counselor Letters-(Only if Required) Reminder - 15 school days notice in advance of deadlines is required</vt:lpstr>
      <vt:lpstr>Step 5: Submitting Test Scores (if applicable)</vt:lpstr>
      <vt:lpstr>After you submit your application… 1st MP GRADES</vt:lpstr>
      <vt:lpstr>Lunch and Learn College Application Work sessions</vt:lpstr>
      <vt:lpstr>We are here to help you!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College Search Process and Applying to College</dc:title>
  <dc:creator>MOUSTAKAS, GEORGE</dc:creator>
  <cp:lastModifiedBy>MOUSTAKAS, GEORGE</cp:lastModifiedBy>
  <cp:revision>1</cp:revision>
  <cp:lastPrinted>2023-09-12T11:27:07Z</cp:lastPrinted>
  <dcterms:created xsi:type="dcterms:W3CDTF">2020-09-07T00:31:11Z</dcterms:created>
  <dcterms:modified xsi:type="dcterms:W3CDTF">2023-09-12T12:00:57Z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0x0101003AA6CF05A4186B46B601F9B5EB123D54</vt:lpwstr>
  </property>
  <property fmtid="{D5CDD505-2E9C-101B-9397-08002B2CF9AE}" pid="3" name="MediaServiceImageTags">
    <vt:lpwstr/>
  </property>
</Properties>
</file>